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342" r:id="rId4"/>
    <p:sldId id="347" r:id="rId5"/>
    <p:sldId id="341" r:id="rId6"/>
    <p:sldId id="346" r:id="rId7"/>
    <p:sldId id="371" r:id="rId8"/>
    <p:sldId id="348" r:id="rId9"/>
    <p:sldId id="368" r:id="rId10"/>
    <p:sldId id="358" r:id="rId11"/>
    <p:sldId id="350" r:id="rId12"/>
    <p:sldId id="351" r:id="rId13"/>
    <p:sldId id="366" r:id="rId14"/>
    <p:sldId id="359" r:id="rId15"/>
    <p:sldId id="354" r:id="rId16"/>
    <p:sldId id="352" r:id="rId17"/>
    <p:sldId id="363" r:id="rId18"/>
    <p:sldId id="364" r:id="rId19"/>
    <p:sldId id="365" r:id="rId20"/>
    <p:sldId id="372" r:id="rId21"/>
    <p:sldId id="369" r:id="rId22"/>
    <p:sldId id="370" r:id="rId23"/>
    <p:sldId id="361" r:id="rId24"/>
    <p:sldId id="356" r:id="rId25"/>
    <p:sldId id="357" r:id="rId26"/>
    <p:sldId id="367" r:id="rId27"/>
    <p:sldId id="360" r:id="rId2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7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75" autoAdjust="0"/>
    <p:restoredTop sz="94434" autoAdjust="0"/>
  </p:normalViewPr>
  <p:slideViewPr>
    <p:cSldViewPr snapToGrid="0">
      <p:cViewPr varScale="1">
        <p:scale>
          <a:sx n="86" d="100"/>
          <a:sy n="86" d="100"/>
        </p:scale>
        <p:origin x="466" y="58"/>
      </p:cViewPr>
      <p:guideLst>
        <p:guide orient="horz" pos="22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56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22" name="Picture Placeholder 2">
            <a:extLst>
              <a:ext uri="{FF2B5EF4-FFF2-40B4-BE49-F238E27FC236}">
                <a16:creationId xmlns:a16="http://schemas.microsoft.com/office/drawing/2014/main" id="{328F33A7-3F89-4CE9-AEC6-9B1FC70CB19A}"/>
              </a:ext>
            </a:extLst>
          </p:cNvPr>
          <p:cNvSpPr>
            <a:spLocks noGrp="1"/>
          </p:cNvSpPr>
          <p:nvPr>
            <p:ph type="pic" idx="14" hasCustomPrompt="1"/>
          </p:nvPr>
        </p:nvSpPr>
        <p:spPr>
          <a:xfrm>
            <a:off x="904853" y="180624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26D1B074-C408-47C3-AA64-CBDDCBF8447C}"/>
              </a:ext>
            </a:extLst>
          </p:cNvPr>
          <p:cNvSpPr>
            <a:spLocks noGrp="1"/>
          </p:cNvSpPr>
          <p:nvPr>
            <p:ph type="pic" idx="15" hasCustomPrompt="1"/>
          </p:nvPr>
        </p:nvSpPr>
        <p:spPr>
          <a:xfrm>
            <a:off x="4193017" y="330646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id="{F3211026-F958-42A5-AA36-13CF1636F94D}"/>
              </a:ext>
            </a:extLst>
          </p:cNvPr>
          <p:cNvSpPr>
            <a:spLocks noGrp="1"/>
          </p:cNvSpPr>
          <p:nvPr>
            <p:ph type="pic" idx="16" hasCustomPrompt="1"/>
          </p:nvPr>
        </p:nvSpPr>
        <p:spPr>
          <a:xfrm>
            <a:off x="904853" y="483553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5" name="Picture Placeholder 2">
            <a:extLst>
              <a:ext uri="{FF2B5EF4-FFF2-40B4-BE49-F238E27FC236}">
                <a16:creationId xmlns:a16="http://schemas.microsoft.com/office/drawing/2014/main" id="{4E58214D-FE25-4FE4-9776-07CF0B424275}"/>
              </a:ext>
            </a:extLst>
          </p:cNvPr>
          <p:cNvSpPr>
            <a:spLocks noGrp="1"/>
          </p:cNvSpPr>
          <p:nvPr>
            <p:ph type="pic" idx="17" hasCustomPrompt="1"/>
          </p:nvPr>
        </p:nvSpPr>
        <p:spPr>
          <a:xfrm>
            <a:off x="6149181" y="180624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6" name="Picture Placeholder 2">
            <a:extLst>
              <a:ext uri="{FF2B5EF4-FFF2-40B4-BE49-F238E27FC236}">
                <a16:creationId xmlns:a16="http://schemas.microsoft.com/office/drawing/2014/main" id="{89B11DC1-75AD-4273-9911-D12343B391D3}"/>
              </a:ext>
            </a:extLst>
          </p:cNvPr>
          <p:cNvSpPr>
            <a:spLocks noGrp="1"/>
          </p:cNvSpPr>
          <p:nvPr>
            <p:ph type="pic" idx="18" hasCustomPrompt="1"/>
          </p:nvPr>
        </p:nvSpPr>
        <p:spPr>
          <a:xfrm>
            <a:off x="9437344" y="330646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
            <a:extLst>
              <a:ext uri="{FF2B5EF4-FFF2-40B4-BE49-F238E27FC236}">
                <a16:creationId xmlns:a16="http://schemas.microsoft.com/office/drawing/2014/main" id="{996F9ECD-14CF-43B6-A177-4BE5789C039D}"/>
              </a:ext>
            </a:extLst>
          </p:cNvPr>
          <p:cNvSpPr>
            <a:spLocks noGrp="1"/>
          </p:cNvSpPr>
          <p:nvPr>
            <p:ph type="pic" idx="19" hasCustomPrompt="1"/>
          </p:nvPr>
        </p:nvSpPr>
        <p:spPr>
          <a:xfrm>
            <a:off x="6149181" y="483553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8" name="Rectangle 11">
            <a:extLst>
              <a:ext uri="{FF2B5EF4-FFF2-40B4-BE49-F238E27FC236}">
                <a16:creationId xmlns:a16="http://schemas.microsoft.com/office/drawing/2014/main" id="{E14F345C-ACDA-4CB5-93FC-C672B95E1EDA}"/>
              </a:ext>
            </a:extLst>
          </p:cNvPr>
          <p:cNvSpPr/>
          <p:nvPr userDrawn="1"/>
        </p:nvSpPr>
        <p:spPr>
          <a:xfrm>
            <a:off x="2861017" y="1806245"/>
            <a:ext cx="3204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29" name="Rectangle 12">
            <a:extLst>
              <a:ext uri="{FF2B5EF4-FFF2-40B4-BE49-F238E27FC236}">
                <a16:creationId xmlns:a16="http://schemas.microsoft.com/office/drawing/2014/main" id="{5DC2A027-A6C1-4E04-A22F-F0A37D4AC149}"/>
              </a:ext>
            </a:extLst>
          </p:cNvPr>
          <p:cNvSpPr/>
          <p:nvPr userDrawn="1"/>
        </p:nvSpPr>
        <p:spPr>
          <a:xfrm>
            <a:off x="8105344" y="1806245"/>
            <a:ext cx="3204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0" name="Rectangle 13">
            <a:extLst>
              <a:ext uri="{FF2B5EF4-FFF2-40B4-BE49-F238E27FC236}">
                <a16:creationId xmlns:a16="http://schemas.microsoft.com/office/drawing/2014/main" id="{328329F1-AFE9-4071-8EC8-7E53329EF779}"/>
              </a:ext>
            </a:extLst>
          </p:cNvPr>
          <p:cNvSpPr/>
          <p:nvPr userDrawn="1"/>
        </p:nvSpPr>
        <p:spPr>
          <a:xfrm>
            <a:off x="6149181" y="3306460"/>
            <a:ext cx="3204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1" name="Rectangle 14">
            <a:extLst>
              <a:ext uri="{FF2B5EF4-FFF2-40B4-BE49-F238E27FC236}">
                <a16:creationId xmlns:a16="http://schemas.microsoft.com/office/drawing/2014/main" id="{DAA156CE-1910-4526-AF03-2B24E1E097CB}"/>
              </a:ext>
            </a:extLst>
          </p:cNvPr>
          <p:cNvSpPr/>
          <p:nvPr userDrawn="1"/>
        </p:nvSpPr>
        <p:spPr>
          <a:xfrm>
            <a:off x="904853" y="3306460"/>
            <a:ext cx="3204000" cy="14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2" name="Rectangle 15">
            <a:extLst>
              <a:ext uri="{FF2B5EF4-FFF2-40B4-BE49-F238E27FC236}">
                <a16:creationId xmlns:a16="http://schemas.microsoft.com/office/drawing/2014/main" id="{B4527CD2-29C9-47A2-A640-64412F23EF5A}"/>
              </a:ext>
            </a:extLst>
          </p:cNvPr>
          <p:cNvSpPr/>
          <p:nvPr userDrawn="1"/>
        </p:nvSpPr>
        <p:spPr>
          <a:xfrm>
            <a:off x="8105344" y="4835535"/>
            <a:ext cx="3204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3" name="Rectangle 16">
            <a:extLst>
              <a:ext uri="{FF2B5EF4-FFF2-40B4-BE49-F238E27FC236}">
                <a16:creationId xmlns:a16="http://schemas.microsoft.com/office/drawing/2014/main" id="{AD66E74F-5D94-4D33-8E95-E8A92C95B73A}"/>
              </a:ext>
            </a:extLst>
          </p:cNvPr>
          <p:cNvSpPr/>
          <p:nvPr userDrawn="1"/>
        </p:nvSpPr>
        <p:spPr>
          <a:xfrm>
            <a:off x="2861017" y="4835535"/>
            <a:ext cx="3204000" cy="14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Tree>
    <p:extLst>
      <p:ext uri="{BB962C8B-B14F-4D97-AF65-F5344CB8AC3E}">
        <p14:creationId xmlns:p14="http://schemas.microsoft.com/office/powerpoint/2010/main" val="3401230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207562C-DA51-4307-9366-505D01877AA4}"/>
              </a:ext>
            </a:extLst>
          </p:cNvPr>
          <p:cNvGrpSpPr/>
          <p:nvPr userDrawn="1"/>
        </p:nvGrpSpPr>
        <p:grpSpPr>
          <a:xfrm>
            <a:off x="8981148" y="1615189"/>
            <a:ext cx="2501139" cy="4668187"/>
            <a:chOff x="3501573" y="3178068"/>
            <a:chExt cx="1340594" cy="2737840"/>
          </a:xfrm>
        </p:grpSpPr>
        <p:sp>
          <p:nvSpPr>
            <p:cNvPr id="36" name="Freeform: Shape 35">
              <a:extLst>
                <a:ext uri="{FF2B5EF4-FFF2-40B4-BE49-F238E27FC236}">
                  <a16:creationId xmlns:a16="http://schemas.microsoft.com/office/drawing/2014/main" id="{C6431BA3-7EE5-45D4-A1FC-1B58F7281F32}"/>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76FCFDE-1220-454B-AD4B-4A39C0CFF580}"/>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AC1304D-CA28-45B8-BC74-37899BF00E9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C3E504B-C927-42D0-9054-549235FAFEF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25A0F80-B054-487F-AC02-843656145FE7}"/>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AD3D91C-247F-4C6E-923B-10E8625762F7}"/>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2" name="Group 41">
              <a:extLst>
                <a:ext uri="{FF2B5EF4-FFF2-40B4-BE49-F238E27FC236}">
                  <a16:creationId xmlns:a16="http://schemas.microsoft.com/office/drawing/2014/main" id="{B74A9BBE-5BF8-48EA-B296-37AAC26EBF62}"/>
                </a:ext>
              </a:extLst>
            </p:cNvPr>
            <p:cNvGrpSpPr/>
            <p:nvPr/>
          </p:nvGrpSpPr>
          <p:grpSpPr>
            <a:xfrm>
              <a:off x="4101503" y="5648273"/>
              <a:ext cx="147034" cy="160886"/>
              <a:chOff x="6779775" y="6048824"/>
              <a:chExt cx="125701" cy="137543"/>
            </a:xfrm>
          </p:grpSpPr>
          <p:sp>
            <p:nvSpPr>
              <p:cNvPr id="46" name="Oval 45">
                <a:extLst>
                  <a:ext uri="{FF2B5EF4-FFF2-40B4-BE49-F238E27FC236}">
                    <a16:creationId xmlns:a16="http://schemas.microsoft.com/office/drawing/2014/main" id="{19A0D1C0-9706-48A3-AF77-58339CB6260F}"/>
                  </a:ext>
                </a:extLst>
              </p:cNvPr>
              <p:cNvSpPr/>
              <p:nvPr/>
            </p:nvSpPr>
            <p:spPr>
              <a:xfrm>
                <a:off x="6779775" y="6048824"/>
                <a:ext cx="125701" cy="13754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7E0F234-4CFE-4287-801D-9C04E617A803}"/>
                  </a:ext>
                </a:extLst>
              </p:cNvPr>
              <p:cNvSpPr/>
              <p:nvPr/>
            </p:nvSpPr>
            <p:spPr>
              <a:xfrm>
                <a:off x="6800725" y="6071748"/>
                <a:ext cx="83801" cy="9169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Freeform: Shape 42">
              <a:extLst>
                <a:ext uri="{FF2B5EF4-FFF2-40B4-BE49-F238E27FC236}">
                  <a16:creationId xmlns:a16="http://schemas.microsoft.com/office/drawing/2014/main" id="{F856EF6E-8D47-46F4-BFD6-D8F5D5438CA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44" name="Rectangle: Rounded Corners 43">
              <a:extLst>
                <a:ext uri="{FF2B5EF4-FFF2-40B4-BE49-F238E27FC236}">
                  <a16:creationId xmlns:a16="http://schemas.microsoft.com/office/drawing/2014/main" id="{51213626-D2D1-4D40-B1D2-773934F3FA5C}"/>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5F6C453-17F4-4A46-9D2E-54989C9563CA}"/>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34" name="그림 개체 틀 2">
            <a:extLst>
              <a:ext uri="{FF2B5EF4-FFF2-40B4-BE49-F238E27FC236}">
                <a16:creationId xmlns:a16="http://schemas.microsoft.com/office/drawing/2014/main" id="{E11BE5C1-53C3-4D3F-AA96-7721F74020D2}"/>
              </a:ext>
            </a:extLst>
          </p:cNvPr>
          <p:cNvSpPr>
            <a:spLocks noGrp="1"/>
          </p:cNvSpPr>
          <p:nvPr>
            <p:ph type="pic" sz="quarter" idx="14" hasCustomPrompt="1"/>
          </p:nvPr>
        </p:nvSpPr>
        <p:spPr>
          <a:xfrm>
            <a:off x="9223796" y="2298700"/>
            <a:ext cx="2049706" cy="34110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48" name="Group 47">
            <a:extLst>
              <a:ext uri="{FF2B5EF4-FFF2-40B4-BE49-F238E27FC236}">
                <a16:creationId xmlns:a16="http://schemas.microsoft.com/office/drawing/2014/main" id="{A43E8830-7FC7-4C1E-95A8-934E1287AA10}"/>
              </a:ext>
            </a:extLst>
          </p:cNvPr>
          <p:cNvGrpSpPr/>
          <p:nvPr userDrawn="1"/>
        </p:nvGrpSpPr>
        <p:grpSpPr>
          <a:xfrm>
            <a:off x="0" y="1958505"/>
            <a:ext cx="8404456" cy="3883620"/>
            <a:chOff x="0" y="1992982"/>
            <a:chExt cx="3096864" cy="3380234"/>
          </a:xfrm>
          <a:solidFill>
            <a:schemeClr val="accent4"/>
          </a:solidFill>
        </p:grpSpPr>
        <p:sp>
          <p:nvSpPr>
            <p:cNvPr id="49" name="Rectangle 48">
              <a:extLst>
                <a:ext uri="{FF2B5EF4-FFF2-40B4-BE49-F238E27FC236}">
                  <a16:creationId xmlns:a16="http://schemas.microsoft.com/office/drawing/2014/main" id="{82692D64-041E-4229-89A6-B1829909CBED}"/>
                </a:ext>
              </a:extLst>
            </p:cNvPr>
            <p:cNvSpPr/>
            <p:nvPr/>
          </p:nvSpPr>
          <p:spPr>
            <a:xfrm>
              <a:off x="0" y="1992982"/>
              <a:ext cx="302510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0" name="Rectangle 49">
              <a:extLst>
                <a:ext uri="{FF2B5EF4-FFF2-40B4-BE49-F238E27FC236}">
                  <a16:creationId xmlns:a16="http://schemas.microsoft.com/office/drawing/2014/main" id="{879B0403-2378-4BFE-A5C5-86A87AA5EAAF}"/>
                </a:ext>
              </a:extLst>
            </p:cNvPr>
            <p:cNvSpPr/>
            <p:nvPr/>
          </p:nvSpPr>
          <p:spPr>
            <a:xfrm>
              <a:off x="3051145" y="1992982"/>
              <a:ext cx="4571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Tree>
    <p:extLst>
      <p:ext uri="{BB962C8B-B14F-4D97-AF65-F5344CB8AC3E}">
        <p14:creationId xmlns:p14="http://schemas.microsoft.com/office/powerpoint/2010/main" val="1163100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86E8DE20-2F1C-4EB2-B951-BB7664020B46}"/>
              </a:ext>
            </a:extLst>
          </p:cNvPr>
          <p:cNvGrpSpPr/>
          <p:nvPr userDrawn="1"/>
        </p:nvGrpSpPr>
        <p:grpSpPr>
          <a:xfrm>
            <a:off x="542195" y="1687115"/>
            <a:ext cx="4921109" cy="2703816"/>
            <a:chOff x="-548507" y="477868"/>
            <a:chExt cx="11570449" cy="6357177"/>
          </a:xfrm>
        </p:grpSpPr>
        <p:sp>
          <p:nvSpPr>
            <p:cNvPr id="53" name="Freeform: Shape 52">
              <a:extLst>
                <a:ext uri="{FF2B5EF4-FFF2-40B4-BE49-F238E27FC236}">
                  <a16:creationId xmlns:a16="http://schemas.microsoft.com/office/drawing/2014/main" id="{554E453A-E6E5-4955-B12B-E6BE5B1DA558}"/>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E55A7BD-A2DA-4DD9-8978-FBBDDAAE1D1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A26A3C9-2BC4-4042-A750-380E1D3E2CD1}"/>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3B2E8D8-065A-4BAE-8C14-E5C5ACED970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481F1FB-9630-42C3-B3A6-93B54BB86C4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58" name="Group 57">
              <a:extLst>
                <a:ext uri="{FF2B5EF4-FFF2-40B4-BE49-F238E27FC236}">
                  <a16:creationId xmlns:a16="http://schemas.microsoft.com/office/drawing/2014/main" id="{A596ECB3-B0D8-4268-92BE-4CE9DEE1B117}"/>
                </a:ext>
              </a:extLst>
            </p:cNvPr>
            <p:cNvGrpSpPr/>
            <p:nvPr/>
          </p:nvGrpSpPr>
          <p:grpSpPr>
            <a:xfrm>
              <a:off x="1606" y="6382978"/>
              <a:ext cx="413937" cy="115242"/>
              <a:chOff x="5955" y="6353672"/>
              <a:chExt cx="413937" cy="115242"/>
            </a:xfrm>
          </p:grpSpPr>
          <p:sp>
            <p:nvSpPr>
              <p:cNvPr id="63" name="Rectangle: Rounded Corners 62">
                <a:extLst>
                  <a:ext uri="{FF2B5EF4-FFF2-40B4-BE49-F238E27FC236}">
                    <a16:creationId xmlns:a16="http://schemas.microsoft.com/office/drawing/2014/main" id="{00EA83A9-F6A9-4EBA-BF09-B2D9F3D0BA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EBCCB817-D37F-408C-AC5F-1A7F1CD14AE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CC0DBCFC-356B-4C8A-B05B-AFA1548A9AD2}"/>
                </a:ext>
              </a:extLst>
            </p:cNvPr>
            <p:cNvGrpSpPr/>
            <p:nvPr/>
          </p:nvGrpSpPr>
          <p:grpSpPr>
            <a:xfrm>
              <a:off x="9855291" y="6381600"/>
              <a:ext cx="885989" cy="115242"/>
              <a:chOff x="5955" y="6353672"/>
              <a:chExt cx="413937" cy="115242"/>
            </a:xfrm>
          </p:grpSpPr>
          <p:sp>
            <p:nvSpPr>
              <p:cNvPr id="61" name="Rectangle: Rounded Corners 60">
                <a:extLst>
                  <a:ext uri="{FF2B5EF4-FFF2-40B4-BE49-F238E27FC236}">
                    <a16:creationId xmlns:a16="http://schemas.microsoft.com/office/drawing/2014/main" id="{E0D868B3-A907-4C6B-AD08-754AD2ABD20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ECAC05AF-5F47-417F-94D2-C33DA52255B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Freeform: Shape 59">
              <a:extLst>
                <a:ext uri="{FF2B5EF4-FFF2-40B4-BE49-F238E27FC236}">
                  <a16:creationId xmlns:a16="http://schemas.microsoft.com/office/drawing/2014/main" id="{45C8F444-26D8-4DCA-9F49-80F64E69519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51" name="Picture Placeholder 2">
            <a:extLst>
              <a:ext uri="{FF2B5EF4-FFF2-40B4-BE49-F238E27FC236}">
                <a16:creationId xmlns:a16="http://schemas.microsoft.com/office/drawing/2014/main" id="{596BC7C3-BBC3-4B7E-84FE-D571661909F2}"/>
              </a:ext>
            </a:extLst>
          </p:cNvPr>
          <p:cNvSpPr>
            <a:spLocks noGrp="1"/>
          </p:cNvSpPr>
          <p:nvPr>
            <p:ph type="pic" idx="12" hasCustomPrompt="1"/>
          </p:nvPr>
        </p:nvSpPr>
        <p:spPr>
          <a:xfrm>
            <a:off x="1235248" y="1848318"/>
            <a:ext cx="3554035" cy="2171761"/>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16064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22" name="Picture Placeholder 2">
            <a:extLst>
              <a:ext uri="{FF2B5EF4-FFF2-40B4-BE49-F238E27FC236}">
                <a16:creationId xmlns:a16="http://schemas.microsoft.com/office/drawing/2014/main" id="{7B6CBA5C-6C14-4A16-A6CE-2B80D0686D53}"/>
              </a:ext>
            </a:extLst>
          </p:cNvPr>
          <p:cNvSpPr>
            <a:spLocks noGrp="1"/>
          </p:cNvSpPr>
          <p:nvPr>
            <p:ph type="pic" idx="14" hasCustomPrompt="1"/>
          </p:nvPr>
        </p:nvSpPr>
        <p:spPr>
          <a:xfrm>
            <a:off x="0" y="1775439"/>
            <a:ext cx="3887755" cy="442593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7E3A7714-DFD5-459F-9CF5-A260020DC40D}"/>
              </a:ext>
            </a:extLst>
          </p:cNvPr>
          <p:cNvSpPr>
            <a:spLocks noGrp="1"/>
          </p:cNvSpPr>
          <p:nvPr>
            <p:ph type="pic" idx="15" hasCustomPrompt="1"/>
          </p:nvPr>
        </p:nvSpPr>
        <p:spPr>
          <a:xfrm>
            <a:off x="8304245" y="1775439"/>
            <a:ext cx="3887755" cy="442593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5597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EB5CB2-417A-4834-8FBC-7782E3A88B99}"/>
              </a:ext>
            </a:extLst>
          </p:cNvPr>
          <p:cNvSpPr/>
          <p:nvPr userDrawn="1"/>
        </p:nvSpPr>
        <p:spPr>
          <a:xfrm>
            <a:off x="7516166" y="1796911"/>
            <a:ext cx="4675833" cy="3225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3">
            <a:extLst>
              <a:ext uri="{FF2B5EF4-FFF2-40B4-BE49-F238E27FC236}">
                <a16:creationId xmlns:a16="http://schemas.microsoft.com/office/drawing/2014/main" id="{13B6D00C-03D5-47AF-A8A4-91B609A2EBD1}"/>
              </a:ext>
            </a:extLst>
          </p:cNvPr>
          <p:cNvSpPr>
            <a:spLocks noGrp="1"/>
          </p:cNvSpPr>
          <p:nvPr>
            <p:ph type="pic" sz="quarter" idx="65" hasCustomPrompt="1"/>
          </p:nvPr>
        </p:nvSpPr>
        <p:spPr>
          <a:xfrm>
            <a:off x="5751187" y="312069"/>
            <a:ext cx="3314090" cy="6233862"/>
          </a:xfrm>
          <a:custGeom>
            <a:avLst/>
            <a:gdLst>
              <a:gd name="connsiteX0" fmla="*/ 2704618 w 3314090"/>
              <a:gd name="connsiteY0" fmla="*/ 1899002 h 6233862"/>
              <a:gd name="connsiteX1" fmla="*/ 2726234 w 3314090"/>
              <a:gd name="connsiteY1" fmla="*/ 2309081 h 6233862"/>
              <a:gd name="connsiteX2" fmla="*/ 2905526 w 3314090"/>
              <a:gd name="connsiteY2" fmla="*/ 2220708 h 6233862"/>
              <a:gd name="connsiteX3" fmla="*/ 2931592 w 3314090"/>
              <a:gd name="connsiteY3" fmla="*/ 2157766 h 6233862"/>
              <a:gd name="connsiteX4" fmla="*/ 2860385 w 3314090"/>
              <a:gd name="connsiteY4" fmla="*/ 2065578 h 6233862"/>
              <a:gd name="connsiteX5" fmla="*/ 2724964 w 3314090"/>
              <a:gd name="connsiteY5" fmla="*/ 1912354 h 6233862"/>
              <a:gd name="connsiteX6" fmla="*/ 2704618 w 3314090"/>
              <a:gd name="connsiteY6" fmla="*/ 1899002 h 6233862"/>
              <a:gd name="connsiteX7" fmla="*/ 1855452 w 3314090"/>
              <a:gd name="connsiteY7" fmla="*/ 795 h 6233862"/>
              <a:gd name="connsiteX8" fmla="*/ 1889546 w 3314090"/>
              <a:gd name="connsiteY8" fmla="*/ 6914 h 6233862"/>
              <a:gd name="connsiteX9" fmla="*/ 1940408 w 3314090"/>
              <a:gd name="connsiteY9" fmla="*/ 20902 h 6233862"/>
              <a:gd name="connsiteX10" fmla="*/ 2164839 w 3314090"/>
              <a:gd name="connsiteY10" fmla="*/ 251691 h 6233862"/>
              <a:gd name="connsiteX11" fmla="*/ 2163568 w 3314090"/>
              <a:gd name="connsiteY11" fmla="*/ 375032 h 6233862"/>
              <a:gd name="connsiteX12" fmla="*/ 2202350 w 3314090"/>
              <a:gd name="connsiteY12" fmla="*/ 506639 h 6233862"/>
              <a:gd name="connsiteX13" fmla="*/ 2151488 w 3314090"/>
              <a:gd name="connsiteY13" fmla="*/ 581026 h 6233862"/>
              <a:gd name="connsiteX14" fmla="*/ 2102532 w 3314090"/>
              <a:gd name="connsiteY14" fmla="*/ 830888 h 6233862"/>
              <a:gd name="connsiteX15" fmla="*/ 2170562 w 3314090"/>
              <a:gd name="connsiteY15" fmla="*/ 837246 h 6233862"/>
              <a:gd name="connsiteX16" fmla="*/ 2410251 w 3314090"/>
              <a:gd name="connsiteY16" fmla="*/ 854412 h 6233862"/>
              <a:gd name="connsiteX17" fmla="*/ 2611794 w 3314090"/>
              <a:gd name="connsiteY17" fmla="*/ 973303 h 6233862"/>
              <a:gd name="connsiteX18" fmla="*/ 2806344 w 3314090"/>
              <a:gd name="connsiteY18" fmla="*/ 1195827 h 6233862"/>
              <a:gd name="connsiteX19" fmla="*/ 2891538 w 3314090"/>
              <a:gd name="connsiteY19" fmla="*/ 1336335 h 6233862"/>
              <a:gd name="connsiteX20" fmla="*/ 2955752 w 3314090"/>
              <a:gd name="connsiteY20" fmla="*/ 1565852 h 6233862"/>
              <a:gd name="connsiteX21" fmla="*/ 3089902 w 3314090"/>
              <a:gd name="connsiteY21" fmla="*/ 1746415 h 6233862"/>
              <a:gd name="connsiteX22" fmla="*/ 3136951 w 3314090"/>
              <a:gd name="connsiteY22" fmla="*/ 1843054 h 6233862"/>
              <a:gd name="connsiteX23" fmla="*/ 3280637 w 3314090"/>
              <a:gd name="connsiteY23" fmla="*/ 2132335 h 6233862"/>
              <a:gd name="connsiteX24" fmla="*/ 3312426 w 3314090"/>
              <a:gd name="connsiteY24" fmla="*/ 2346593 h 6233862"/>
              <a:gd name="connsiteX25" fmla="*/ 3252026 w 3314090"/>
              <a:gd name="connsiteY25" fmla="*/ 2424794 h 6233862"/>
              <a:gd name="connsiteX26" fmla="*/ 3034589 w 3314090"/>
              <a:gd name="connsiteY26" fmla="*/ 2520162 h 6233862"/>
              <a:gd name="connsiteX27" fmla="*/ 2948123 w 3314090"/>
              <a:gd name="connsiteY27" fmla="*/ 2572296 h 6233862"/>
              <a:gd name="connsiteX28" fmla="*/ 2729414 w 3314090"/>
              <a:gd name="connsiteY28" fmla="*/ 2663213 h 6233862"/>
              <a:gd name="connsiteX29" fmla="*/ 2708433 w 3314090"/>
              <a:gd name="connsiteY29" fmla="*/ 2688009 h 6233862"/>
              <a:gd name="connsiteX30" fmla="*/ 2626417 w 3314090"/>
              <a:gd name="connsiteY30" fmla="*/ 3195362 h 6233862"/>
              <a:gd name="connsiteX31" fmla="*/ 2564746 w 3314090"/>
              <a:gd name="connsiteY31" fmla="*/ 3340320 h 6233862"/>
              <a:gd name="connsiteX32" fmla="*/ 2494174 w 3314090"/>
              <a:gd name="connsiteY32" fmla="*/ 3489729 h 6233862"/>
              <a:gd name="connsiteX33" fmla="*/ 2478916 w 3314090"/>
              <a:gd name="connsiteY33" fmla="*/ 3524697 h 6233862"/>
              <a:gd name="connsiteX34" fmla="*/ 2443312 w 3314090"/>
              <a:gd name="connsiteY34" fmla="*/ 3620065 h 6233862"/>
              <a:gd name="connsiteX35" fmla="*/ 2393085 w 3314090"/>
              <a:gd name="connsiteY35" fmla="*/ 3737685 h 6233862"/>
              <a:gd name="connsiteX36" fmla="*/ 2278008 w 3314090"/>
              <a:gd name="connsiteY36" fmla="*/ 3816521 h 6233862"/>
              <a:gd name="connsiteX37" fmla="*/ 2070744 w 3314090"/>
              <a:gd name="connsiteY37" fmla="*/ 4037138 h 6233862"/>
              <a:gd name="connsiteX38" fmla="*/ 2065657 w 3314090"/>
              <a:gd name="connsiteY38" fmla="*/ 4149036 h 6233862"/>
              <a:gd name="connsiteX39" fmla="*/ 2110162 w 3314090"/>
              <a:gd name="connsiteY39" fmla="*/ 4169380 h 6233862"/>
              <a:gd name="connsiteX40" fmla="*/ 2132414 w 3314090"/>
              <a:gd name="connsiteY40" fmla="*/ 4298445 h 6233862"/>
              <a:gd name="connsiteX41" fmla="*/ 2087909 w 3314090"/>
              <a:gd name="connsiteY41" fmla="*/ 4473285 h 6233862"/>
              <a:gd name="connsiteX42" fmla="*/ 2116520 w 3314090"/>
              <a:gd name="connsiteY42" fmla="*/ 4646853 h 6233862"/>
              <a:gd name="connsiteX43" fmla="*/ 2049762 w 3314090"/>
              <a:gd name="connsiteY43" fmla="*/ 4784182 h 6233862"/>
              <a:gd name="connsiteX44" fmla="*/ 2011616 w 3314090"/>
              <a:gd name="connsiteY44" fmla="*/ 4861748 h 6233862"/>
              <a:gd name="connsiteX45" fmla="*/ 1892089 w 3314090"/>
              <a:gd name="connsiteY45" fmla="*/ 5052483 h 6233862"/>
              <a:gd name="connsiteX46" fmla="*/ 1770654 w 3314090"/>
              <a:gd name="connsiteY46" fmla="*/ 5172645 h 6233862"/>
              <a:gd name="connsiteX47" fmla="*/ 1590092 w 3314090"/>
              <a:gd name="connsiteY47" fmla="*/ 5081093 h 6233862"/>
              <a:gd name="connsiteX48" fmla="*/ 1595814 w 3314090"/>
              <a:gd name="connsiteY48" fmla="*/ 4997806 h 6233862"/>
              <a:gd name="connsiteX49" fmla="*/ 1620609 w 3314090"/>
              <a:gd name="connsiteY49" fmla="*/ 4857933 h 6233862"/>
              <a:gd name="connsiteX50" fmla="*/ 1658121 w 3314090"/>
              <a:gd name="connsiteY50" fmla="*/ 4694537 h 6233862"/>
              <a:gd name="connsiteX51" fmla="*/ 1639047 w 3314090"/>
              <a:gd name="connsiteY51" fmla="*/ 4634138 h 6233862"/>
              <a:gd name="connsiteX52" fmla="*/ 1433053 w 3314090"/>
              <a:gd name="connsiteY52" fmla="*/ 4572467 h 6233862"/>
              <a:gd name="connsiteX53" fmla="*/ 1370111 w 3314090"/>
              <a:gd name="connsiteY53" fmla="*/ 4466927 h 6233862"/>
              <a:gd name="connsiteX54" fmla="*/ 1398721 w 3314090"/>
              <a:gd name="connsiteY54" fmla="*/ 4262206 h 6233862"/>
              <a:gd name="connsiteX55" fmla="*/ 1510619 w 3314090"/>
              <a:gd name="connsiteY55" fmla="*/ 3947493 h 6233862"/>
              <a:gd name="connsiteX56" fmla="*/ 1539229 w 3314090"/>
              <a:gd name="connsiteY56" fmla="*/ 3901081 h 6233862"/>
              <a:gd name="connsiteX57" fmla="*/ 1614888 w 3314090"/>
              <a:gd name="connsiteY57" fmla="*/ 3756122 h 6233862"/>
              <a:gd name="connsiteX58" fmla="*/ 1494724 w 3314090"/>
              <a:gd name="connsiteY58" fmla="*/ 3744043 h 6233862"/>
              <a:gd name="connsiteX59" fmla="*/ 1435596 w 3314090"/>
              <a:gd name="connsiteY59" fmla="*/ 3761844 h 6233862"/>
              <a:gd name="connsiteX60" fmla="*/ 1353581 w 3314090"/>
              <a:gd name="connsiteY60" fmla="*/ 3886458 h 6233862"/>
              <a:gd name="connsiteX61" fmla="*/ 1250584 w 3314090"/>
              <a:gd name="connsiteY61" fmla="*/ 4039681 h 6233862"/>
              <a:gd name="connsiteX62" fmla="*/ 1073836 w 3314090"/>
              <a:gd name="connsiteY62" fmla="*/ 4289544 h 6233862"/>
              <a:gd name="connsiteX63" fmla="*/ 1042683 w 3314090"/>
              <a:gd name="connsiteY63" fmla="*/ 4372195 h 6233862"/>
              <a:gd name="connsiteX64" fmla="*/ 844319 w 3314090"/>
              <a:gd name="connsiteY64" fmla="*/ 4820422 h 6233862"/>
              <a:gd name="connsiteX65" fmla="*/ 814438 w 3314090"/>
              <a:gd name="connsiteY65" fmla="*/ 4870013 h 6233862"/>
              <a:gd name="connsiteX66" fmla="*/ 647862 w 3314090"/>
              <a:gd name="connsiteY66" fmla="*/ 5184725 h 6233862"/>
              <a:gd name="connsiteX67" fmla="*/ 555038 w 3314090"/>
              <a:gd name="connsiteY67" fmla="*/ 5423780 h 6233862"/>
              <a:gd name="connsiteX68" fmla="*/ 553766 w 3314090"/>
              <a:gd name="connsiteY68" fmla="*/ 5428230 h 6233862"/>
              <a:gd name="connsiteX69" fmla="*/ 562667 w 3314090"/>
              <a:gd name="connsiteY69" fmla="*/ 5449846 h 6233862"/>
              <a:gd name="connsiteX70" fmla="*/ 579198 w 3314090"/>
              <a:gd name="connsiteY70" fmla="*/ 5436495 h 6233862"/>
              <a:gd name="connsiteX71" fmla="*/ 584285 w 3314090"/>
              <a:gd name="connsiteY71" fmla="*/ 5426958 h 6233862"/>
              <a:gd name="connsiteX72" fmla="*/ 592550 w 3314090"/>
              <a:gd name="connsiteY72" fmla="*/ 5428230 h 6233862"/>
              <a:gd name="connsiteX73" fmla="*/ 584920 w 3314090"/>
              <a:gd name="connsiteY73" fmla="*/ 5474006 h 6233862"/>
              <a:gd name="connsiteX74" fmla="*/ 520706 w 3314090"/>
              <a:gd name="connsiteY74" fmla="*/ 5569373 h 6233862"/>
              <a:gd name="connsiteX75" fmla="*/ 514984 w 3314090"/>
              <a:gd name="connsiteY75" fmla="*/ 5607521 h 6233862"/>
              <a:gd name="connsiteX76" fmla="*/ 529607 w 3314090"/>
              <a:gd name="connsiteY76" fmla="*/ 5663469 h 6233862"/>
              <a:gd name="connsiteX77" fmla="*/ 538508 w 3314090"/>
              <a:gd name="connsiteY77" fmla="*/ 5698437 h 6233862"/>
              <a:gd name="connsiteX78" fmla="*/ 542959 w 3314090"/>
              <a:gd name="connsiteY78" fmla="*/ 5748029 h 6233862"/>
              <a:gd name="connsiteX79" fmla="*/ 504175 w 3314090"/>
              <a:gd name="connsiteY79" fmla="*/ 5869463 h 6233862"/>
              <a:gd name="connsiteX80" fmla="*/ 497818 w 3314090"/>
              <a:gd name="connsiteY80" fmla="*/ 5899980 h 6233862"/>
              <a:gd name="connsiteX81" fmla="*/ 454585 w 3314090"/>
              <a:gd name="connsiteY81" fmla="*/ 6011878 h 6233862"/>
              <a:gd name="connsiteX82" fmla="*/ 437419 w 3314090"/>
              <a:gd name="connsiteY82" fmla="*/ 6109788 h 6233862"/>
              <a:gd name="connsiteX83" fmla="*/ 439962 w 3314090"/>
              <a:gd name="connsiteY83" fmla="*/ 6200705 h 6233862"/>
              <a:gd name="connsiteX84" fmla="*/ 403087 w 3314090"/>
              <a:gd name="connsiteY84" fmla="*/ 6233766 h 6233862"/>
              <a:gd name="connsiteX85" fmla="*/ 299454 w 3314090"/>
              <a:gd name="connsiteY85" fmla="*/ 6232494 h 6233862"/>
              <a:gd name="connsiteX86" fmla="*/ 83923 w 3314090"/>
              <a:gd name="connsiteY86" fmla="*/ 6214057 h 6233862"/>
              <a:gd name="connsiteX87" fmla="*/ 0 w 3314090"/>
              <a:gd name="connsiteY87" fmla="*/ 6152386 h 6233862"/>
              <a:gd name="connsiteX88" fmla="*/ 0 w 3314090"/>
              <a:gd name="connsiteY88" fmla="*/ 6104066 h 6233862"/>
              <a:gd name="connsiteX89" fmla="*/ 3815 w 3314090"/>
              <a:gd name="connsiteY89" fmla="*/ 6095165 h 6233862"/>
              <a:gd name="connsiteX90" fmla="*/ 73751 w 3314090"/>
              <a:gd name="connsiteY90" fmla="*/ 5943213 h 6233862"/>
              <a:gd name="connsiteX91" fmla="*/ 82016 w 3314090"/>
              <a:gd name="connsiteY91" fmla="*/ 5920961 h 6233862"/>
              <a:gd name="connsiteX92" fmla="*/ 96003 w 3314090"/>
              <a:gd name="connsiteY92" fmla="*/ 5862469 h 6233862"/>
              <a:gd name="connsiteX93" fmla="*/ 185648 w 3314090"/>
              <a:gd name="connsiteY93" fmla="*/ 5585904 h 6233862"/>
              <a:gd name="connsiteX94" fmla="*/ 211716 w 3314090"/>
              <a:gd name="connsiteY94" fmla="*/ 5566830 h 6233862"/>
              <a:gd name="connsiteX95" fmla="*/ 246048 w 3314090"/>
              <a:gd name="connsiteY95" fmla="*/ 5547121 h 6233862"/>
              <a:gd name="connsiteX96" fmla="*/ 264486 w 3314090"/>
              <a:gd name="connsiteY96" fmla="*/ 5508339 h 6233862"/>
              <a:gd name="connsiteX97" fmla="*/ 321070 w 3314090"/>
              <a:gd name="connsiteY97" fmla="*/ 5269284 h 6233862"/>
              <a:gd name="connsiteX98" fmla="*/ 330607 w 3314090"/>
              <a:gd name="connsiteY98" fmla="*/ 5227323 h 6233862"/>
              <a:gd name="connsiteX99" fmla="*/ 366211 w 3314090"/>
              <a:gd name="connsiteY99" fmla="*/ 5130684 h 6233862"/>
              <a:gd name="connsiteX100" fmla="*/ 544230 w 3314090"/>
              <a:gd name="connsiteY100" fmla="*/ 4435774 h 6233862"/>
              <a:gd name="connsiteX101" fmla="*/ 694910 w 3314090"/>
              <a:gd name="connsiteY101" fmla="*/ 4132505 h 6233862"/>
              <a:gd name="connsiteX102" fmla="*/ 817617 w 3314090"/>
              <a:gd name="connsiteY102" fmla="*/ 3951943 h 6233862"/>
              <a:gd name="connsiteX103" fmla="*/ 855763 w 3314090"/>
              <a:gd name="connsiteY103" fmla="*/ 3863570 h 6233862"/>
              <a:gd name="connsiteX104" fmla="*/ 888188 w 3314090"/>
              <a:gd name="connsiteY104" fmla="*/ 3726241 h 6233862"/>
              <a:gd name="connsiteX105" fmla="*/ 916163 w 3314090"/>
              <a:gd name="connsiteY105" fmla="*/ 3555215 h 6233862"/>
              <a:gd name="connsiteX106" fmla="*/ 918706 w 3314090"/>
              <a:gd name="connsiteY106" fmla="*/ 3443953 h 6233862"/>
              <a:gd name="connsiteX107" fmla="*/ 886281 w 3314090"/>
              <a:gd name="connsiteY107" fmla="*/ 3396269 h 6233862"/>
              <a:gd name="connsiteX108" fmla="*/ 886916 w 3314090"/>
              <a:gd name="connsiteY108" fmla="*/ 3298995 h 6233862"/>
              <a:gd name="connsiteX109" fmla="*/ 928242 w 3314090"/>
              <a:gd name="connsiteY109" fmla="*/ 3285643 h 6233862"/>
              <a:gd name="connsiteX110" fmla="*/ 956217 w 3314090"/>
              <a:gd name="connsiteY110" fmla="*/ 3281193 h 6233862"/>
              <a:gd name="connsiteX111" fmla="*/ 991185 w 3314090"/>
              <a:gd name="connsiteY111" fmla="*/ 3222065 h 6233862"/>
              <a:gd name="connsiteX112" fmla="*/ 1035054 w 3314090"/>
              <a:gd name="connsiteY112" fmla="*/ 3107625 h 6233862"/>
              <a:gd name="connsiteX113" fmla="*/ 1172383 w 3314090"/>
              <a:gd name="connsiteY113" fmla="*/ 2842503 h 6233862"/>
              <a:gd name="connsiteX114" fmla="*/ 1186370 w 3314090"/>
              <a:gd name="connsiteY114" fmla="*/ 2807535 h 6233862"/>
              <a:gd name="connsiteX115" fmla="*/ 1249948 w 3314090"/>
              <a:gd name="connsiteY115" fmla="*/ 2629516 h 6233862"/>
              <a:gd name="connsiteX116" fmla="*/ 1284281 w 3314090"/>
              <a:gd name="connsiteY116" fmla="*/ 2516347 h 6233862"/>
              <a:gd name="connsiteX117" fmla="*/ 1328150 w 3314090"/>
              <a:gd name="connsiteY117" fmla="*/ 2355494 h 6233862"/>
              <a:gd name="connsiteX118" fmla="*/ 1372655 w 3314090"/>
              <a:gd name="connsiteY118" fmla="*/ 2322433 h 6233862"/>
              <a:gd name="connsiteX119" fmla="*/ 1382191 w 3314090"/>
              <a:gd name="connsiteY119" fmla="*/ 2285558 h 6233862"/>
              <a:gd name="connsiteX120" fmla="*/ 1371383 w 3314090"/>
              <a:gd name="connsiteY120" fmla="*/ 2261398 h 6233862"/>
              <a:gd name="connsiteX121" fmla="*/ 1359303 w 3314090"/>
              <a:gd name="connsiteY121" fmla="*/ 2180018 h 6233862"/>
              <a:gd name="connsiteX122" fmla="*/ 1382827 w 3314090"/>
              <a:gd name="connsiteY122" fmla="*/ 2040781 h 6233862"/>
              <a:gd name="connsiteX123" fmla="*/ 1339593 w 3314090"/>
              <a:gd name="connsiteY123" fmla="*/ 2164760 h 6233862"/>
              <a:gd name="connsiteX124" fmla="*/ 1289367 w 3314090"/>
              <a:gd name="connsiteY124" fmla="*/ 2249319 h 6233862"/>
              <a:gd name="connsiteX125" fmla="*/ 1138687 w 3314090"/>
              <a:gd name="connsiteY125" fmla="*/ 2311626 h 6233862"/>
              <a:gd name="connsiteX126" fmla="*/ 1090367 w 3314090"/>
              <a:gd name="connsiteY126" fmla="*/ 2315439 h 6233862"/>
              <a:gd name="connsiteX127" fmla="*/ 1035054 w 3314090"/>
              <a:gd name="connsiteY127" fmla="*/ 2342778 h 6233862"/>
              <a:gd name="connsiteX128" fmla="*/ 997543 w 3314090"/>
              <a:gd name="connsiteY128" fmla="*/ 2415257 h 6233862"/>
              <a:gd name="connsiteX129" fmla="*/ 731150 w 3314090"/>
              <a:gd name="connsiteY129" fmla="*/ 2636509 h 6233862"/>
              <a:gd name="connsiteX130" fmla="*/ 491460 w 3314090"/>
              <a:gd name="connsiteY130" fmla="*/ 2649861 h 6233862"/>
              <a:gd name="connsiteX131" fmla="*/ 162125 w 3314090"/>
              <a:gd name="connsiteY131" fmla="*/ 2229609 h 6233862"/>
              <a:gd name="connsiteX132" fmla="*/ 171662 w 3314090"/>
              <a:gd name="connsiteY132" fmla="*/ 2104996 h 6233862"/>
              <a:gd name="connsiteX133" fmla="*/ 171026 w 3314090"/>
              <a:gd name="connsiteY133" fmla="*/ 2060491 h 6233862"/>
              <a:gd name="connsiteX134" fmla="*/ 191371 w 3314090"/>
              <a:gd name="connsiteY134" fmla="*/ 1970846 h 6233862"/>
              <a:gd name="connsiteX135" fmla="*/ 263215 w 3314090"/>
              <a:gd name="connsiteY135" fmla="*/ 1916169 h 6233862"/>
              <a:gd name="connsiteX136" fmla="*/ 271479 w 3314090"/>
              <a:gd name="connsiteY136" fmla="*/ 1880565 h 6233862"/>
              <a:gd name="connsiteX137" fmla="*/ 282287 w 3314090"/>
              <a:gd name="connsiteY137" fmla="*/ 1819529 h 6233862"/>
              <a:gd name="connsiteX138" fmla="*/ 361125 w 3314090"/>
              <a:gd name="connsiteY138" fmla="*/ 1775661 h 6233862"/>
              <a:gd name="connsiteX139" fmla="*/ 403087 w 3314090"/>
              <a:gd name="connsiteY139" fmla="*/ 1792191 h 6233862"/>
              <a:gd name="connsiteX140" fmla="*/ 440598 w 3314090"/>
              <a:gd name="connsiteY140" fmla="*/ 1774389 h 6233862"/>
              <a:gd name="connsiteX141" fmla="*/ 453949 w 3314090"/>
              <a:gd name="connsiteY141" fmla="*/ 1751501 h 6233862"/>
              <a:gd name="connsiteX142" fmla="*/ 521342 w 3314090"/>
              <a:gd name="connsiteY142" fmla="*/ 1696188 h 6233862"/>
              <a:gd name="connsiteX143" fmla="*/ 567118 w 3314090"/>
              <a:gd name="connsiteY143" fmla="*/ 1735606 h 6233862"/>
              <a:gd name="connsiteX144" fmla="*/ 621160 w 3314090"/>
              <a:gd name="connsiteY144" fmla="*/ 1759766 h 6233862"/>
              <a:gd name="connsiteX145" fmla="*/ 778198 w 3314090"/>
              <a:gd name="connsiteY145" fmla="*/ 1797277 h 6233862"/>
              <a:gd name="connsiteX146" fmla="*/ 813166 w 3314090"/>
              <a:gd name="connsiteY146" fmla="*/ 1786469 h 6233862"/>
              <a:gd name="connsiteX147" fmla="*/ 865300 w 3314090"/>
              <a:gd name="connsiteY147" fmla="*/ 1778840 h 6233862"/>
              <a:gd name="connsiteX148" fmla="*/ 896453 w 3314090"/>
              <a:gd name="connsiteY148" fmla="*/ 1827795 h 6233862"/>
              <a:gd name="connsiteX149" fmla="*/ 936508 w 3314090"/>
              <a:gd name="connsiteY149" fmla="*/ 1911082 h 6233862"/>
              <a:gd name="connsiteX150" fmla="*/ 1007716 w 3314090"/>
              <a:gd name="connsiteY150" fmla="*/ 1881201 h 6233862"/>
              <a:gd name="connsiteX151" fmla="*/ 1044591 w 3314090"/>
              <a:gd name="connsiteY151" fmla="*/ 1740057 h 6233862"/>
              <a:gd name="connsiteX152" fmla="*/ 1064935 w 3314090"/>
              <a:gd name="connsiteY152" fmla="*/ 1618622 h 6233862"/>
              <a:gd name="connsiteX153" fmla="*/ 1078287 w 3314090"/>
              <a:gd name="connsiteY153" fmla="*/ 1439967 h 6233862"/>
              <a:gd name="connsiteX154" fmla="*/ 1162210 w 3314090"/>
              <a:gd name="connsiteY154" fmla="*/ 986655 h 6233862"/>
              <a:gd name="connsiteX155" fmla="*/ 1302082 w 3314090"/>
              <a:gd name="connsiteY155" fmla="*/ 924348 h 6233862"/>
              <a:gd name="connsiteX156" fmla="*/ 1401900 w 3314090"/>
              <a:gd name="connsiteY156" fmla="*/ 879843 h 6233862"/>
              <a:gd name="connsiteX157" fmla="*/ 1476287 w 3314090"/>
              <a:gd name="connsiteY157" fmla="*/ 855684 h 6233862"/>
              <a:gd name="connsiteX158" fmla="*/ 1595178 w 3314090"/>
              <a:gd name="connsiteY158" fmla="*/ 836610 h 6233862"/>
              <a:gd name="connsiteX159" fmla="*/ 1667657 w 3314090"/>
              <a:gd name="connsiteY159" fmla="*/ 715176 h 6233862"/>
              <a:gd name="connsiteX160" fmla="*/ 1626967 w 3314090"/>
              <a:gd name="connsiteY160" fmla="*/ 650961 h 6233862"/>
              <a:gd name="connsiteX161" fmla="*/ 1604715 w 3314090"/>
              <a:gd name="connsiteY161" fmla="*/ 581662 h 6233862"/>
              <a:gd name="connsiteX162" fmla="*/ 1530328 w 3314090"/>
              <a:gd name="connsiteY162" fmla="*/ 540336 h 6233862"/>
              <a:gd name="connsiteX163" fmla="*/ 1528421 w 3314090"/>
              <a:gd name="connsiteY163" fmla="*/ 383933 h 6233862"/>
              <a:gd name="connsiteX164" fmla="*/ 1537957 w 3314090"/>
              <a:gd name="connsiteY164" fmla="*/ 373125 h 6233862"/>
              <a:gd name="connsiteX165" fmla="*/ 1567840 w 3314090"/>
              <a:gd name="connsiteY165" fmla="*/ 340064 h 6233862"/>
              <a:gd name="connsiteX166" fmla="*/ 1598993 w 3314090"/>
              <a:gd name="connsiteY166" fmla="*/ 167768 h 6233862"/>
              <a:gd name="connsiteX167" fmla="*/ 1656849 w 3314090"/>
              <a:gd name="connsiteY167" fmla="*/ 79393 h 6233862"/>
              <a:gd name="connsiteX168" fmla="*/ 1818973 w 3314090"/>
              <a:gd name="connsiteY168" fmla="*/ 1828 h 6233862"/>
              <a:gd name="connsiteX169" fmla="*/ 1855452 w 3314090"/>
              <a:gd name="connsiteY169" fmla="*/ 795 h 623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3314090" h="6233862">
                <a:moveTo>
                  <a:pt x="2704618" y="1899002"/>
                </a:moveTo>
                <a:cubicBezTo>
                  <a:pt x="2680458" y="2116440"/>
                  <a:pt x="2717334" y="2010264"/>
                  <a:pt x="2726234" y="2309081"/>
                </a:cubicBezTo>
                <a:cubicBezTo>
                  <a:pt x="2777098" y="2290644"/>
                  <a:pt x="2861021" y="2237239"/>
                  <a:pt x="2905526" y="2220708"/>
                </a:cubicBezTo>
                <a:cubicBezTo>
                  <a:pt x="2940493" y="2207993"/>
                  <a:pt x="2946216" y="2193369"/>
                  <a:pt x="2931592" y="2157766"/>
                </a:cubicBezTo>
                <a:cubicBezTo>
                  <a:pt x="2916970" y="2120255"/>
                  <a:pt x="2890902" y="2091644"/>
                  <a:pt x="2860385" y="2065578"/>
                </a:cubicBezTo>
                <a:cubicBezTo>
                  <a:pt x="2833682" y="2042689"/>
                  <a:pt x="2751030" y="1935878"/>
                  <a:pt x="2724964" y="1912354"/>
                </a:cubicBezTo>
                <a:cubicBezTo>
                  <a:pt x="2720513" y="1908539"/>
                  <a:pt x="2714791" y="1905996"/>
                  <a:pt x="2704618" y="1899002"/>
                </a:cubicBezTo>
                <a:close/>
                <a:moveTo>
                  <a:pt x="1855452" y="795"/>
                </a:moveTo>
                <a:cubicBezTo>
                  <a:pt x="1867611" y="1987"/>
                  <a:pt x="1879373" y="4371"/>
                  <a:pt x="1889546" y="6914"/>
                </a:cubicBezTo>
                <a:cubicBezTo>
                  <a:pt x="1895904" y="8822"/>
                  <a:pt x="1934686" y="18994"/>
                  <a:pt x="1940408" y="20902"/>
                </a:cubicBezTo>
                <a:cubicBezTo>
                  <a:pt x="2058664" y="59684"/>
                  <a:pt x="2140043" y="122626"/>
                  <a:pt x="2164839" y="251691"/>
                </a:cubicBezTo>
                <a:cubicBezTo>
                  <a:pt x="2176283" y="310818"/>
                  <a:pt x="2167383" y="324805"/>
                  <a:pt x="2163568" y="375032"/>
                </a:cubicBezTo>
                <a:cubicBezTo>
                  <a:pt x="2232868" y="362316"/>
                  <a:pt x="2201715" y="454505"/>
                  <a:pt x="2202350" y="506639"/>
                </a:cubicBezTo>
                <a:cubicBezTo>
                  <a:pt x="2202986" y="544150"/>
                  <a:pt x="2197900" y="587384"/>
                  <a:pt x="2151488" y="581026"/>
                </a:cubicBezTo>
                <a:cubicBezTo>
                  <a:pt x="2127964" y="716447"/>
                  <a:pt x="2030054" y="677029"/>
                  <a:pt x="2102532" y="830888"/>
                </a:cubicBezTo>
                <a:cubicBezTo>
                  <a:pt x="2105076" y="835338"/>
                  <a:pt x="2165475" y="835974"/>
                  <a:pt x="2170562" y="837246"/>
                </a:cubicBezTo>
                <a:cubicBezTo>
                  <a:pt x="2213159" y="846147"/>
                  <a:pt x="2368925" y="842968"/>
                  <a:pt x="2410251" y="854412"/>
                </a:cubicBezTo>
                <a:cubicBezTo>
                  <a:pt x="2498624" y="879207"/>
                  <a:pt x="2545672" y="906546"/>
                  <a:pt x="2611794" y="973303"/>
                </a:cubicBezTo>
                <a:cubicBezTo>
                  <a:pt x="2691902" y="1054048"/>
                  <a:pt x="2725598" y="1115718"/>
                  <a:pt x="2806344" y="1195827"/>
                </a:cubicBezTo>
                <a:cubicBezTo>
                  <a:pt x="2847034" y="1235882"/>
                  <a:pt x="2875008" y="1282294"/>
                  <a:pt x="2891538" y="1336335"/>
                </a:cubicBezTo>
                <a:cubicBezTo>
                  <a:pt x="2917606" y="1418987"/>
                  <a:pt x="2908069" y="1494009"/>
                  <a:pt x="2955752" y="1565852"/>
                </a:cubicBezTo>
                <a:cubicBezTo>
                  <a:pt x="3001529" y="1633881"/>
                  <a:pt x="3046669" y="1677114"/>
                  <a:pt x="3089902" y="1746415"/>
                </a:cubicBezTo>
                <a:cubicBezTo>
                  <a:pt x="3108340" y="1776296"/>
                  <a:pt x="3125506" y="1809357"/>
                  <a:pt x="3136951" y="1843054"/>
                </a:cubicBezTo>
                <a:cubicBezTo>
                  <a:pt x="3171918" y="1947322"/>
                  <a:pt x="3246304" y="2028066"/>
                  <a:pt x="3280637" y="2132335"/>
                </a:cubicBezTo>
                <a:cubicBezTo>
                  <a:pt x="3303525" y="2200999"/>
                  <a:pt x="3319420" y="2269664"/>
                  <a:pt x="3312426" y="2346593"/>
                </a:cubicBezTo>
                <a:cubicBezTo>
                  <a:pt x="3309883" y="2384104"/>
                  <a:pt x="3287630" y="2413350"/>
                  <a:pt x="3252026" y="2424794"/>
                </a:cubicBezTo>
                <a:cubicBezTo>
                  <a:pt x="3171282" y="2450225"/>
                  <a:pt x="3099438" y="2465484"/>
                  <a:pt x="3034589" y="2520162"/>
                </a:cubicBezTo>
                <a:cubicBezTo>
                  <a:pt x="3021873" y="2530970"/>
                  <a:pt x="2963382" y="2567210"/>
                  <a:pt x="2948123" y="2572296"/>
                </a:cubicBezTo>
                <a:cubicBezTo>
                  <a:pt x="2875644" y="2595184"/>
                  <a:pt x="2802529" y="2642232"/>
                  <a:pt x="2729414" y="2663213"/>
                </a:cubicBezTo>
                <a:cubicBezTo>
                  <a:pt x="2716063" y="2667027"/>
                  <a:pt x="2709705" y="2673385"/>
                  <a:pt x="2708433" y="2688009"/>
                </a:cubicBezTo>
                <a:cubicBezTo>
                  <a:pt x="2691902" y="2850769"/>
                  <a:pt x="2662657" y="3036417"/>
                  <a:pt x="2626417" y="3195362"/>
                </a:cubicBezTo>
                <a:cubicBezTo>
                  <a:pt x="2614337" y="3247496"/>
                  <a:pt x="2597806" y="3297723"/>
                  <a:pt x="2564746" y="3340320"/>
                </a:cubicBezTo>
                <a:cubicBezTo>
                  <a:pt x="2530414" y="3385461"/>
                  <a:pt x="2510704" y="3436959"/>
                  <a:pt x="2494174" y="3489729"/>
                </a:cubicBezTo>
                <a:cubicBezTo>
                  <a:pt x="2490360" y="3501809"/>
                  <a:pt x="2486545" y="3515161"/>
                  <a:pt x="2478916" y="3524697"/>
                </a:cubicBezTo>
                <a:cubicBezTo>
                  <a:pt x="2456027" y="3552672"/>
                  <a:pt x="2447126" y="3585097"/>
                  <a:pt x="2443312" y="3620065"/>
                </a:cubicBezTo>
                <a:cubicBezTo>
                  <a:pt x="2438861" y="3664569"/>
                  <a:pt x="2424874" y="3704623"/>
                  <a:pt x="2393085" y="3737685"/>
                </a:cubicBezTo>
                <a:cubicBezTo>
                  <a:pt x="2368925" y="3763116"/>
                  <a:pt x="2301532" y="3790455"/>
                  <a:pt x="2278008" y="3816521"/>
                </a:cubicBezTo>
                <a:cubicBezTo>
                  <a:pt x="2211252" y="3889636"/>
                  <a:pt x="2135593" y="3961480"/>
                  <a:pt x="2070744" y="4037138"/>
                </a:cubicBezTo>
                <a:cubicBezTo>
                  <a:pt x="2031961" y="4081642"/>
                  <a:pt x="2034504" y="4100081"/>
                  <a:pt x="2065657" y="4149036"/>
                </a:cubicBezTo>
                <a:cubicBezTo>
                  <a:pt x="2069472" y="4156030"/>
                  <a:pt x="2105711" y="4163023"/>
                  <a:pt x="2110162" y="4169380"/>
                </a:cubicBezTo>
                <a:cubicBezTo>
                  <a:pt x="2136864" y="4209436"/>
                  <a:pt x="2143858" y="4252669"/>
                  <a:pt x="2132414" y="4298445"/>
                </a:cubicBezTo>
                <a:cubicBezTo>
                  <a:pt x="2117791" y="4356937"/>
                  <a:pt x="2104440" y="4415428"/>
                  <a:pt x="2087909" y="4473285"/>
                </a:cubicBezTo>
                <a:cubicBezTo>
                  <a:pt x="2070744" y="4533685"/>
                  <a:pt x="2096810" y="4585819"/>
                  <a:pt x="2116520" y="4646853"/>
                </a:cubicBezTo>
                <a:cubicBezTo>
                  <a:pt x="2132414" y="4695172"/>
                  <a:pt x="2078373" y="4740949"/>
                  <a:pt x="2049762" y="4784182"/>
                </a:cubicBezTo>
                <a:cubicBezTo>
                  <a:pt x="2033869" y="4807706"/>
                  <a:pt x="2022424" y="4835045"/>
                  <a:pt x="2011616" y="4861748"/>
                </a:cubicBezTo>
                <a:cubicBezTo>
                  <a:pt x="1983006" y="4932319"/>
                  <a:pt x="1942951" y="4995898"/>
                  <a:pt x="1892089" y="5052483"/>
                </a:cubicBezTo>
                <a:cubicBezTo>
                  <a:pt x="1848856" y="5100167"/>
                  <a:pt x="1832325" y="5149121"/>
                  <a:pt x="1770654" y="5172645"/>
                </a:cubicBezTo>
                <a:cubicBezTo>
                  <a:pt x="1689910" y="5203798"/>
                  <a:pt x="1611709" y="5165016"/>
                  <a:pt x="1590092" y="5081093"/>
                </a:cubicBezTo>
                <a:cubicBezTo>
                  <a:pt x="1583098" y="5054390"/>
                  <a:pt x="1593271" y="5025144"/>
                  <a:pt x="1595814" y="4997806"/>
                </a:cubicBezTo>
                <a:cubicBezTo>
                  <a:pt x="1600900" y="4950758"/>
                  <a:pt x="1609166" y="4903709"/>
                  <a:pt x="1620609" y="4857933"/>
                </a:cubicBezTo>
                <a:cubicBezTo>
                  <a:pt x="1634596" y="4802620"/>
                  <a:pt x="1641590" y="4749214"/>
                  <a:pt x="1658121" y="4694537"/>
                </a:cubicBezTo>
                <a:cubicBezTo>
                  <a:pt x="1665750" y="4669106"/>
                  <a:pt x="1665114" y="4632867"/>
                  <a:pt x="1639047" y="4634138"/>
                </a:cubicBezTo>
                <a:cubicBezTo>
                  <a:pt x="1573561" y="4637952"/>
                  <a:pt x="1487731" y="4601712"/>
                  <a:pt x="1433053" y="4572467"/>
                </a:cubicBezTo>
                <a:cubicBezTo>
                  <a:pt x="1390456" y="4549578"/>
                  <a:pt x="1372655" y="4514611"/>
                  <a:pt x="1370111" y="4466927"/>
                </a:cubicBezTo>
                <a:cubicBezTo>
                  <a:pt x="1364389" y="4359480"/>
                  <a:pt x="1368204" y="4365202"/>
                  <a:pt x="1398721" y="4262206"/>
                </a:cubicBezTo>
                <a:cubicBezTo>
                  <a:pt x="1426696" y="4167473"/>
                  <a:pt x="1463571" y="4048582"/>
                  <a:pt x="1510619" y="3947493"/>
                </a:cubicBezTo>
                <a:cubicBezTo>
                  <a:pt x="1513162" y="3941770"/>
                  <a:pt x="1537322" y="3907439"/>
                  <a:pt x="1539229" y="3901081"/>
                </a:cubicBezTo>
                <a:cubicBezTo>
                  <a:pt x="1555760" y="3855940"/>
                  <a:pt x="1576740" y="3836867"/>
                  <a:pt x="1614888" y="3756122"/>
                </a:cubicBezTo>
                <a:cubicBezTo>
                  <a:pt x="1616159" y="3754214"/>
                  <a:pt x="1496632" y="3745315"/>
                  <a:pt x="1494724" y="3744043"/>
                </a:cubicBezTo>
                <a:cubicBezTo>
                  <a:pt x="1463571" y="3726241"/>
                  <a:pt x="1454670" y="3730691"/>
                  <a:pt x="1435596" y="3761844"/>
                </a:cubicBezTo>
                <a:cubicBezTo>
                  <a:pt x="1410166" y="3804441"/>
                  <a:pt x="1386005" y="3849582"/>
                  <a:pt x="1353581" y="3886458"/>
                </a:cubicBezTo>
                <a:cubicBezTo>
                  <a:pt x="1312255" y="3933506"/>
                  <a:pt x="1281102" y="3986275"/>
                  <a:pt x="1250584" y="4039681"/>
                </a:cubicBezTo>
                <a:cubicBezTo>
                  <a:pt x="1202900" y="4123604"/>
                  <a:pt x="1120884" y="4205621"/>
                  <a:pt x="1073836" y="4289544"/>
                </a:cubicBezTo>
                <a:cubicBezTo>
                  <a:pt x="1059213" y="4314975"/>
                  <a:pt x="1048406" y="4343585"/>
                  <a:pt x="1042683" y="4372195"/>
                </a:cubicBezTo>
                <a:cubicBezTo>
                  <a:pt x="1008987" y="4531141"/>
                  <a:pt x="940958" y="4686272"/>
                  <a:pt x="844319" y="4820422"/>
                </a:cubicBezTo>
                <a:cubicBezTo>
                  <a:pt x="832875" y="4835681"/>
                  <a:pt x="823339" y="4852847"/>
                  <a:pt x="814438" y="4870013"/>
                </a:cubicBezTo>
                <a:cubicBezTo>
                  <a:pt x="758489" y="4974281"/>
                  <a:pt x="698725" y="5077914"/>
                  <a:pt x="647862" y="5184725"/>
                </a:cubicBezTo>
                <a:cubicBezTo>
                  <a:pt x="610987" y="5261655"/>
                  <a:pt x="585556" y="5343670"/>
                  <a:pt x="555038" y="5423780"/>
                </a:cubicBezTo>
                <a:cubicBezTo>
                  <a:pt x="554402" y="5425051"/>
                  <a:pt x="553131" y="5426958"/>
                  <a:pt x="553766" y="5428230"/>
                </a:cubicBezTo>
                <a:cubicBezTo>
                  <a:pt x="556310" y="5435223"/>
                  <a:pt x="559489" y="5442853"/>
                  <a:pt x="562667" y="5449846"/>
                </a:cubicBezTo>
                <a:cubicBezTo>
                  <a:pt x="567754" y="5445396"/>
                  <a:pt x="574112" y="5441581"/>
                  <a:pt x="579198" y="5436495"/>
                </a:cubicBezTo>
                <a:cubicBezTo>
                  <a:pt x="581741" y="5433951"/>
                  <a:pt x="583013" y="5430137"/>
                  <a:pt x="584285" y="5426958"/>
                </a:cubicBezTo>
                <a:cubicBezTo>
                  <a:pt x="586828" y="5426958"/>
                  <a:pt x="590007" y="5427594"/>
                  <a:pt x="592550" y="5428230"/>
                </a:cubicBezTo>
                <a:cubicBezTo>
                  <a:pt x="590007" y="5443488"/>
                  <a:pt x="592550" y="5461291"/>
                  <a:pt x="584920" y="5474006"/>
                </a:cubicBezTo>
                <a:cubicBezTo>
                  <a:pt x="565846" y="5507067"/>
                  <a:pt x="542959" y="5538220"/>
                  <a:pt x="520706" y="5569373"/>
                </a:cubicBezTo>
                <a:cubicBezTo>
                  <a:pt x="512441" y="5581453"/>
                  <a:pt x="500997" y="5593533"/>
                  <a:pt x="514984" y="5607521"/>
                </a:cubicBezTo>
                <a:cubicBezTo>
                  <a:pt x="531514" y="5624051"/>
                  <a:pt x="530879" y="5642488"/>
                  <a:pt x="529607" y="5663469"/>
                </a:cubicBezTo>
                <a:cubicBezTo>
                  <a:pt x="528971" y="5674913"/>
                  <a:pt x="530879" y="5690808"/>
                  <a:pt x="538508" y="5698437"/>
                </a:cubicBezTo>
                <a:cubicBezTo>
                  <a:pt x="555038" y="5714967"/>
                  <a:pt x="554402" y="5731498"/>
                  <a:pt x="542959" y="5748029"/>
                </a:cubicBezTo>
                <a:cubicBezTo>
                  <a:pt x="517527" y="5784268"/>
                  <a:pt x="503539" y="5824322"/>
                  <a:pt x="504175" y="5869463"/>
                </a:cubicBezTo>
                <a:cubicBezTo>
                  <a:pt x="504175" y="5879635"/>
                  <a:pt x="501632" y="5890444"/>
                  <a:pt x="497818" y="5899980"/>
                </a:cubicBezTo>
                <a:cubicBezTo>
                  <a:pt x="484467" y="5937492"/>
                  <a:pt x="470479" y="5975003"/>
                  <a:pt x="454585" y="6011878"/>
                </a:cubicBezTo>
                <a:cubicBezTo>
                  <a:pt x="440598" y="6043667"/>
                  <a:pt x="432968" y="6074821"/>
                  <a:pt x="437419" y="6109788"/>
                </a:cubicBezTo>
                <a:cubicBezTo>
                  <a:pt x="441233" y="6139670"/>
                  <a:pt x="439326" y="6170188"/>
                  <a:pt x="439962" y="6200705"/>
                </a:cubicBezTo>
                <a:cubicBezTo>
                  <a:pt x="440598" y="6226136"/>
                  <a:pt x="425974" y="6233766"/>
                  <a:pt x="403087" y="6233766"/>
                </a:cubicBezTo>
                <a:cubicBezTo>
                  <a:pt x="368754" y="6233130"/>
                  <a:pt x="333786" y="6235037"/>
                  <a:pt x="299454" y="6232494"/>
                </a:cubicBezTo>
                <a:cubicBezTo>
                  <a:pt x="227610" y="6227408"/>
                  <a:pt x="155767" y="6222321"/>
                  <a:pt x="83923" y="6214057"/>
                </a:cubicBezTo>
                <a:cubicBezTo>
                  <a:pt x="45776" y="6210242"/>
                  <a:pt x="13988" y="6192440"/>
                  <a:pt x="0" y="6152386"/>
                </a:cubicBezTo>
                <a:cubicBezTo>
                  <a:pt x="0" y="6136491"/>
                  <a:pt x="0" y="6119961"/>
                  <a:pt x="0" y="6104066"/>
                </a:cubicBezTo>
                <a:cubicBezTo>
                  <a:pt x="1272" y="6100888"/>
                  <a:pt x="3179" y="6098344"/>
                  <a:pt x="3815" y="6095165"/>
                </a:cubicBezTo>
                <a:cubicBezTo>
                  <a:pt x="18438" y="6040488"/>
                  <a:pt x="35604" y="5987082"/>
                  <a:pt x="73751" y="5943213"/>
                </a:cubicBezTo>
                <a:cubicBezTo>
                  <a:pt x="78202" y="5937492"/>
                  <a:pt x="80109" y="5928591"/>
                  <a:pt x="82016" y="5920961"/>
                </a:cubicBezTo>
                <a:cubicBezTo>
                  <a:pt x="87102" y="5901251"/>
                  <a:pt x="89645" y="5881543"/>
                  <a:pt x="96003" y="5862469"/>
                </a:cubicBezTo>
                <a:cubicBezTo>
                  <a:pt x="125250" y="5770281"/>
                  <a:pt x="155767" y="5678092"/>
                  <a:pt x="185648" y="5585904"/>
                </a:cubicBezTo>
                <a:cubicBezTo>
                  <a:pt x="190099" y="5572552"/>
                  <a:pt x="197729" y="5568737"/>
                  <a:pt x="211716" y="5566830"/>
                </a:cubicBezTo>
                <a:cubicBezTo>
                  <a:pt x="223795" y="5564923"/>
                  <a:pt x="237783" y="5556658"/>
                  <a:pt x="246048" y="5547121"/>
                </a:cubicBezTo>
                <a:cubicBezTo>
                  <a:pt x="254949" y="5536948"/>
                  <a:pt x="261307" y="5522325"/>
                  <a:pt x="264486" y="5508339"/>
                </a:cubicBezTo>
                <a:cubicBezTo>
                  <a:pt x="283559" y="5428865"/>
                  <a:pt x="302633" y="5348757"/>
                  <a:pt x="321070" y="5269284"/>
                </a:cubicBezTo>
                <a:cubicBezTo>
                  <a:pt x="324885" y="5255297"/>
                  <a:pt x="326156" y="5240674"/>
                  <a:pt x="330607" y="5227323"/>
                </a:cubicBezTo>
                <a:cubicBezTo>
                  <a:pt x="342051" y="5194898"/>
                  <a:pt x="357946" y="5163744"/>
                  <a:pt x="366211" y="5130684"/>
                </a:cubicBezTo>
                <a:cubicBezTo>
                  <a:pt x="426610" y="4899259"/>
                  <a:pt x="484467" y="4667199"/>
                  <a:pt x="544230" y="4435774"/>
                </a:cubicBezTo>
                <a:cubicBezTo>
                  <a:pt x="572840" y="4323876"/>
                  <a:pt x="614166" y="4217065"/>
                  <a:pt x="694910" y="4132505"/>
                </a:cubicBezTo>
                <a:cubicBezTo>
                  <a:pt x="745773" y="4079099"/>
                  <a:pt x="790277" y="4019972"/>
                  <a:pt x="817617" y="3951943"/>
                </a:cubicBezTo>
                <a:cubicBezTo>
                  <a:pt x="829696" y="3922062"/>
                  <a:pt x="846226" y="3894087"/>
                  <a:pt x="855763" y="3863570"/>
                </a:cubicBezTo>
                <a:cubicBezTo>
                  <a:pt x="869751" y="3818429"/>
                  <a:pt x="883737" y="3772653"/>
                  <a:pt x="888188" y="3726241"/>
                </a:cubicBezTo>
                <a:cubicBezTo>
                  <a:pt x="894546" y="3657576"/>
                  <a:pt x="899632" y="3621972"/>
                  <a:pt x="916163" y="3555215"/>
                </a:cubicBezTo>
                <a:cubicBezTo>
                  <a:pt x="931421" y="3492908"/>
                  <a:pt x="940958" y="3488458"/>
                  <a:pt x="918706" y="3443953"/>
                </a:cubicBezTo>
                <a:cubicBezTo>
                  <a:pt x="898997" y="3403899"/>
                  <a:pt x="900268" y="3438867"/>
                  <a:pt x="886281" y="3396269"/>
                </a:cubicBezTo>
                <a:cubicBezTo>
                  <a:pt x="879923" y="3376560"/>
                  <a:pt x="881830" y="3319976"/>
                  <a:pt x="886916" y="3298995"/>
                </a:cubicBezTo>
                <a:cubicBezTo>
                  <a:pt x="893274" y="3273564"/>
                  <a:pt x="906626" y="3271021"/>
                  <a:pt x="928242" y="3285643"/>
                </a:cubicBezTo>
                <a:cubicBezTo>
                  <a:pt x="939687" y="3293272"/>
                  <a:pt x="947316" y="3291365"/>
                  <a:pt x="956217" y="3281193"/>
                </a:cubicBezTo>
                <a:cubicBezTo>
                  <a:pt x="975926" y="3258305"/>
                  <a:pt x="979741" y="3250675"/>
                  <a:pt x="991185" y="3222065"/>
                </a:cubicBezTo>
                <a:cubicBezTo>
                  <a:pt x="1006444" y="3184554"/>
                  <a:pt x="1021702" y="3146407"/>
                  <a:pt x="1035054" y="3107625"/>
                </a:cubicBezTo>
                <a:cubicBezTo>
                  <a:pt x="1063664" y="3025608"/>
                  <a:pt x="1118341" y="2912440"/>
                  <a:pt x="1172383" y="2842503"/>
                </a:cubicBezTo>
                <a:cubicBezTo>
                  <a:pt x="1180012" y="2832966"/>
                  <a:pt x="1184463" y="2819615"/>
                  <a:pt x="1186370" y="2807535"/>
                </a:cubicBezTo>
                <a:cubicBezTo>
                  <a:pt x="1194636" y="2743321"/>
                  <a:pt x="1216888" y="2683557"/>
                  <a:pt x="1249948" y="2629516"/>
                </a:cubicBezTo>
                <a:cubicBezTo>
                  <a:pt x="1272201" y="2593276"/>
                  <a:pt x="1283009" y="2557037"/>
                  <a:pt x="1284281" y="2516347"/>
                </a:cubicBezTo>
                <a:cubicBezTo>
                  <a:pt x="1286188" y="2452768"/>
                  <a:pt x="1276651" y="2391734"/>
                  <a:pt x="1328150" y="2355494"/>
                </a:cubicBezTo>
                <a:cubicBezTo>
                  <a:pt x="1343408" y="2344686"/>
                  <a:pt x="1357395" y="2332606"/>
                  <a:pt x="1372655" y="2322433"/>
                </a:cubicBezTo>
                <a:cubicBezTo>
                  <a:pt x="1394271" y="2307811"/>
                  <a:pt x="1392999" y="2308446"/>
                  <a:pt x="1382191" y="2285558"/>
                </a:cubicBezTo>
                <a:cubicBezTo>
                  <a:pt x="1379012" y="2277293"/>
                  <a:pt x="1374562" y="2269664"/>
                  <a:pt x="1371383" y="2261398"/>
                </a:cubicBezTo>
                <a:cubicBezTo>
                  <a:pt x="1360574" y="2236603"/>
                  <a:pt x="1369476" y="2204814"/>
                  <a:pt x="1359303" y="2180018"/>
                </a:cubicBezTo>
                <a:cubicBezTo>
                  <a:pt x="1354216" y="2167302"/>
                  <a:pt x="1390456" y="2058584"/>
                  <a:pt x="1382827" y="2040781"/>
                </a:cubicBezTo>
                <a:cubicBezTo>
                  <a:pt x="1372655" y="2054133"/>
                  <a:pt x="1344680" y="2157130"/>
                  <a:pt x="1339593" y="2164760"/>
                </a:cubicBezTo>
                <a:cubicBezTo>
                  <a:pt x="1318613" y="2194641"/>
                  <a:pt x="1310348" y="2218801"/>
                  <a:pt x="1289367" y="2249319"/>
                </a:cubicBezTo>
                <a:cubicBezTo>
                  <a:pt x="1252491" y="2302089"/>
                  <a:pt x="1205443" y="2330063"/>
                  <a:pt x="1138687" y="2311626"/>
                </a:cubicBezTo>
                <a:cubicBezTo>
                  <a:pt x="1133600" y="2309718"/>
                  <a:pt x="1096089" y="2316711"/>
                  <a:pt x="1090367" y="2315439"/>
                </a:cubicBezTo>
                <a:cubicBezTo>
                  <a:pt x="1064935" y="2310353"/>
                  <a:pt x="1046498" y="2319890"/>
                  <a:pt x="1035054" y="2342778"/>
                </a:cubicBezTo>
                <a:cubicBezTo>
                  <a:pt x="1022974" y="2366938"/>
                  <a:pt x="1010895" y="2391734"/>
                  <a:pt x="997543" y="2415257"/>
                </a:cubicBezTo>
                <a:cubicBezTo>
                  <a:pt x="937143" y="2522705"/>
                  <a:pt x="853856" y="2604085"/>
                  <a:pt x="731150" y="2636509"/>
                </a:cubicBezTo>
                <a:cubicBezTo>
                  <a:pt x="654856" y="2656855"/>
                  <a:pt x="567118" y="2663848"/>
                  <a:pt x="491460" y="2649861"/>
                </a:cubicBezTo>
                <a:cubicBezTo>
                  <a:pt x="299454" y="2614257"/>
                  <a:pt x="165304" y="2402541"/>
                  <a:pt x="162125" y="2229609"/>
                </a:cubicBezTo>
                <a:cubicBezTo>
                  <a:pt x="161489" y="2188283"/>
                  <a:pt x="168483" y="2146322"/>
                  <a:pt x="171662" y="2104996"/>
                </a:cubicBezTo>
                <a:cubicBezTo>
                  <a:pt x="172298" y="2090373"/>
                  <a:pt x="176747" y="2072571"/>
                  <a:pt x="171026" y="2060491"/>
                </a:cubicBezTo>
                <a:cubicBezTo>
                  <a:pt x="151952" y="2022344"/>
                  <a:pt x="157039" y="1995005"/>
                  <a:pt x="191371" y="1970846"/>
                </a:cubicBezTo>
                <a:cubicBezTo>
                  <a:pt x="214895" y="1954315"/>
                  <a:pt x="239690" y="1932699"/>
                  <a:pt x="263215" y="1916169"/>
                </a:cubicBezTo>
                <a:cubicBezTo>
                  <a:pt x="275929" y="1907267"/>
                  <a:pt x="279744" y="1895188"/>
                  <a:pt x="271479" y="1880565"/>
                </a:cubicBezTo>
                <a:cubicBezTo>
                  <a:pt x="258128" y="1857676"/>
                  <a:pt x="265122" y="1836696"/>
                  <a:pt x="282287" y="1819529"/>
                </a:cubicBezTo>
                <a:cubicBezTo>
                  <a:pt x="304540" y="1797913"/>
                  <a:pt x="327428" y="1780111"/>
                  <a:pt x="361125" y="1775661"/>
                </a:cubicBezTo>
                <a:cubicBezTo>
                  <a:pt x="380198" y="1788376"/>
                  <a:pt x="385920" y="1783290"/>
                  <a:pt x="403087" y="1792191"/>
                </a:cubicBezTo>
                <a:cubicBezTo>
                  <a:pt x="422795" y="1802363"/>
                  <a:pt x="434875" y="1796006"/>
                  <a:pt x="440598" y="1774389"/>
                </a:cubicBezTo>
                <a:cubicBezTo>
                  <a:pt x="443777" y="1762309"/>
                  <a:pt x="450770" y="1762945"/>
                  <a:pt x="453949" y="1751501"/>
                </a:cubicBezTo>
                <a:cubicBezTo>
                  <a:pt x="460942" y="1726069"/>
                  <a:pt x="493368" y="1698731"/>
                  <a:pt x="521342" y="1696188"/>
                </a:cubicBezTo>
                <a:cubicBezTo>
                  <a:pt x="549316" y="1693645"/>
                  <a:pt x="557581" y="1716532"/>
                  <a:pt x="567118" y="1735606"/>
                </a:cubicBezTo>
                <a:cubicBezTo>
                  <a:pt x="578562" y="1759130"/>
                  <a:pt x="595092" y="1757858"/>
                  <a:pt x="621160" y="1759766"/>
                </a:cubicBezTo>
                <a:cubicBezTo>
                  <a:pt x="677745" y="1763580"/>
                  <a:pt x="725428" y="1775025"/>
                  <a:pt x="778198" y="1797277"/>
                </a:cubicBezTo>
                <a:cubicBezTo>
                  <a:pt x="794092" y="1803635"/>
                  <a:pt x="795364" y="1787741"/>
                  <a:pt x="813166" y="1786469"/>
                </a:cubicBezTo>
                <a:cubicBezTo>
                  <a:pt x="830332" y="1785198"/>
                  <a:pt x="848134" y="1779475"/>
                  <a:pt x="865300" y="1778840"/>
                </a:cubicBezTo>
                <a:cubicBezTo>
                  <a:pt x="900904" y="1778204"/>
                  <a:pt x="911712" y="1796006"/>
                  <a:pt x="896453" y="1827795"/>
                </a:cubicBezTo>
                <a:cubicBezTo>
                  <a:pt x="884373" y="1853226"/>
                  <a:pt x="912984" y="1898366"/>
                  <a:pt x="936508" y="1911082"/>
                </a:cubicBezTo>
                <a:cubicBezTo>
                  <a:pt x="954310" y="1920619"/>
                  <a:pt x="991185" y="1911082"/>
                  <a:pt x="1007716" y="1881201"/>
                </a:cubicBezTo>
                <a:cubicBezTo>
                  <a:pt x="1032511" y="1837332"/>
                  <a:pt x="1043955" y="1789012"/>
                  <a:pt x="1044591" y="1740057"/>
                </a:cubicBezTo>
                <a:cubicBezTo>
                  <a:pt x="1045227" y="1696188"/>
                  <a:pt x="1040776" y="1654226"/>
                  <a:pt x="1064935" y="1618622"/>
                </a:cubicBezTo>
                <a:cubicBezTo>
                  <a:pt x="1097997" y="1569667"/>
                  <a:pt x="1091003" y="1497188"/>
                  <a:pt x="1078287" y="1439967"/>
                </a:cubicBezTo>
                <a:cubicBezTo>
                  <a:pt x="1041412" y="1275300"/>
                  <a:pt x="1045862" y="1115083"/>
                  <a:pt x="1162210" y="986655"/>
                </a:cubicBezTo>
                <a:cubicBezTo>
                  <a:pt x="1192728" y="953594"/>
                  <a:pt x="1256942" y="930070"/>
                  <a:pt x="1302082" y="924348"/>
                </a:cubicBezTo>
                <a:cubicBezTo>
                  <a:pt x="1339593" y="919261"/>
                  <a:pt x="1372655" y="904639"/>
                  <a:pt x="1401900" y="879843"/>
                </a:cubicBezTo>
                <a:cubicBezTo>
                  <a:pt x="1429239" y="856955"/>
                  <a:pt x="1448312" y="877300"/>
                  <a:pt x="1476287" y="855684"/>
                </a:cubicBezTo>
                <a:cubicBezTo>
                  <a:pt x="1512527" y="828345"/>
                  <a:pt x="1555760" y="811815"/>
                  <a:pt x="1595178" y="836610"/>
                </a:cubicBezTo>
                <a:cubicBezTo>
                  <a:pt x="1693089" y="897645"/>
                  <a:pt x="1698811" y="739971"/>
                  <a:pt x="1667657" y="715176"/>
                </a:cubicBezTo>
                <a:cubicBezTo>
                  <a:pt x="1654306" y="705003"/>
                  <a:pt x="1635868" y="694830"/>
                  <a:pt x="1626967" y="650961"/>
                </a:cubicBezTo>
                <a:cubicBezTo>
                  <a:pt x="1624424" y="638881"/>
                  <a:pt x="1619338" y="577211"/>
                  <a:pt x="1604715" y="581662"/>
                </a:cubicBezTo>
                <a:cubicBezTo>
                  <a:pt x="1563389" y="594377"/>
                  <a:pt x="1541136" y="582933"/>
                  <a:pt x="1530328" y="540336"/>
                </a:cubicBezTo>
                <a:cubicBezTo>
                  <a:pt x="1516341" y="485023"/>
                  <a:pt x="1505533" y="433524"/>
                  <a:pt x="1528421" y="383933"/>
                </a:cubicBezTo>
                <a:cubicBezTo>
                  <a:pt x="1530328" y="379483"/>
                  <a:pt x="1534143" y="373760"/>
                  <a:pt x="1537957" y="373125"/>
                </a:cubicBezTo>
                <a:cubicBezTo>
                  <a:pt x="1572925" y="366131"/>
                  <a:pt x="1567204" y="364224"/>
                  <a:pt x="1567840" y="340064"/>
                </a:cubicBezTo>
                <a:cubicBezTo>
                  <a:pt x="1569112" y="280936"/>
                  <a:pt x="1576740" y="223080"/>
                  <a:pt x="1598993" y="167768"/>
                </a:cubicBezTo>
                <a:cubicBezTo>
                  <a:pt x="1613616" y="132163"/>
                  <a:pt x="1625060" y="101646"/>
                  <a:pt x="1656849" y="79393"/>
                </a:cubicBezTo>
                <a:cubicBezTo>
                  <a:pt x="1695632" y="52055"/>
                  <a:pt x="1775104" y="10729"/>
                  <a:pt x="1818973" y="1828"/>
                </a:cubicBezTo>
                <a:cubicBezTo>
                  <a:pt x="1830736" y="-397"/>
                  <a:pt x="1843292" y="-397"/>
                  <a:pt x="1855452" y="795"/>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11033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8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4"/>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40F5ABB-8DF5-4668-BAC2-7517C2164955}"/>
              </a:ext>
            </a:extLst>
          </p:cNvPr>
          <p:cNvSpPr/>
          <p:nvPr userDrawn="1"/>
        </p:nvSpPr>
        <p:spPr>
          <a:xfrm>
            <a:off x="-21841" y="-10642"/>
            <a:ext cx="12207178" cy="6868642"/>
          </a:xfrm>
          <a:custGeom>
            <a:avLst/>
            <a:gdLst>
              <a:gd name="connsiteX0" fmla="*/ 10307060 w 12207178"/>
              <a:gd name="connsiteY0" fmla="*/ 5844772 h 6868642"/>
              <a:gd name="connsiteX1" fmla="*/ 10348030 w 12207178"/>
              <a:gd name="connsiteY1" fmla="*/ 5845737 h 6868642"/>
              <a:gd name="connsiteX2" fmla="*/ 10469592 w 12207178"/>
              <a:gd name="connsiteY2" fmla="*/ 5890373 h 6868642"/>
              <a:gd name="connsiteX3" fmla="*/ 10799136 w 12207178"/>
              <a:gd name="connsiteY3" fmla="*/ 6102153 h 6868642"/>
              <a:gd name="connsiteX4" fmla="*/ 11478169 w 12207178"/>
              <a:gd name="connsiteY4" fmla="*/ 6463987 h 6868642"/>
              <a:gd name="connsiteX5" fmla="*/ 12091672 w 12207178"/>
              <a:gd name="connsiteY5" fmla="*/ 6617838 h 6868642"/>
              <a:gd name="connsiteX6" fmla="*/ 12207178 w 12207178"/>
              <a:gd name="connsiteY6" fmla="*/ 6629545 h 6868642"/>
              <a:gd name="connsiteX7" fmla="*/ 12207178 w 12207178"/>
              <a:gd name="connsiteY7" fmla="*/ 6868642 h 6868642"/>
              <a:gd name="connsiteX8" fmla="*/ 10001417 w 12207178"/>
              <a:gd name="connsiteY8" fmla="*/ 6868642 h 6868642"/>
              <a:gd name="connsiteX9" fmla="*/ 9981626 w 12207178"/>
              <a:gd name="connsiteY9" fmla="*/ 6829858 h 6868642"/>
              <a:gd name="connsiteX10" fmla="*/ 9935862 w 12207178"/>
              <a:gd name="connsiteY10" fmla="*/ 6699511 h 6868642"/>
              <a:gd name="connsiteX11" fmla="*/ 10204627 w 12207178"/>
              <a:gd name="connsiteY11" fmla="*/ 5903669 h 6868642"/>
              <a:gd name="connsiteX12" fmla="*/ 10307060 w 12207178"/>
              <a:gd name="connsiteY12" fmla="*/ 5844772 h 6868642"/>
              <a:gd name="connsiteX13" fmla="*/ 9638609 w 12207178"/>
              <a:gd name="connsiteY13" fmla="*/ 5093581 h 6868642"/>
              <a:gd name="connsiteX14" fmla="*/ 10215076 w 12207178"/>
              <a:gd name="connsiteY14" fmla="*/ 5631107 h 6868642"/>
              <a:gd name="connsiteX15" fmla="*/ 10160944 w 12207178"/>
              <a:gd name="connsiteY15" fmla="*/ 5687139 h 6868642"/>
              <a:gd name="connsiteX16" fmla="*/ 9892179 w 12207178"/>
              <a:gd name="connsiteY16" fmla="*/ 6036627 h 6868642"/>
              <a:gd name="connsiteX17" fmla="*/ 9845645 w 12207178"/>
              <a:gd name="connsiteY17" fmla="*/ 6758395 h 6868642"/>
              <a:gd name="connsiteX18" fmla="*/ 9894136 w 12207178"/>
              <a:gd name="connsiteY18" fmla="*/ 6868642 h 6868642"/>
              <a:gd name="connsiteX19" fmla="*/ 9168541 w 12207178"/>
              <a:gd name="connsiteY19" fmla="*/ 6868642 h 6868642"/>
              <a:gd name="connsiteX20" fmla="*/ 9051105 w 12207178"/>
              <a:gd name="connsiteY20" fmla="*/ 6814145 h 6868642"/>
              <a:gd name="connsiteX21" fmla="*/ 8785784 w 12207178"/>
              <a:gd name="connsiteY21" fmla="*/ 6664376 h 6868642"/>
              <a:gd name="connsiteX22" fmla="*/ 8142838 w 12207178"/>
              <a:gd name="connsiteY22" fmla="*/ 6162937 h 6868642"/>
              <a:gd name="connsiteX23" fmla="*/ 8149485 w 12207178"/>
              <a:gd name="connsiteY23" fmla="*/ 6124000 h 6868642"/>
              <a:gd name="connsiteX24" fmla="*/ 9210297 w 12207178"/>
              <a:gd name="connsiteY24" fmla="*/ 5430723 h 6868642"/>
              <a:gd name="connsiteX25" fmla="*/ 9619617 w 12207178"/>
              <a:gd name="connsiteY25" fmla="*/ 5105927 h 6868642"/>
              <a:gd name="connsiteX26" fmla="*/ 9638609 w 12207178"/>
              <a:gd name="connsiteY26" fmla="*/ 5093581 h 6868642"/>
              <a:gd name="connsiteX27" fmla="*/ 12207178 w 12207178"/>
              <a:gd name="connsiteY27" fmla="*/ 5007114 h 6868642"/>
              <a:gd name="connsiteX28" fmla="*/ 12207178 w 12207178"/>
              <a:gd name="connsiteY28" fmla="*/ 6525695 h 6868642"/>
              <a:gd name="connsiteX29" fmla="*/ 12093248 w 12207178"/>
              <a:gd name="connsiteY29" fmla="*/ 6506903 h 6868642"/>
              <a:gd name="connsiteX30" fmla="*/ 11021369 w 12207178"/>
              <a:gd name="connsiteY30" fmla="*/ 6107853 h 6868642"/>
              <a:gd name="connsiteX31" fmla="*/ 10643390 w 12207178"/>
              <a:gd name="connsiteY31" fmla="*/ 5832442 h 6868642"/>
              <a:gd name="connsiteX32" fmla="*/ 10564566 w 12207178"/>
              <a:gd name="connsiteY32" fmla="*/ 5725125 h 6868642"/>
              <a:gd name="connsiteX33" fmla="*/ 10556018 w 12207178"/>
              <a:gd name="connsiteY33" fmla="*/ 5657697 h 6868642"/>
              <a:gd name="connsiteX34" fmla="*/ 10726014 w 12207178"/>
              <a:gd name="connsiteY34" fmla="*/ 5439267 h 6868642"/>
              <a:gd name="connsiteX35" fmla="*/ 11098294 w 12207178"/>
              <a:gd name="connsiteY35" fmla="*/ 5273071 h 6868642"/>
              <a:gd name="connsiteX36" fmla="*/ 11772578 w 12207178"/>
              <a:gd name="connsiteY36" fmla="*/ 5101176 h 6868642"/>
              <a:gd name="connsiteX37" fmla="*/ 7012700 w 12207178"/>
              <a:gd name="connsiteY37" fmla="*/ 3915006 h 6868642"/>
              <a:gd name="connsiteX38" fmla="*/ 7082028 w 12207178"/>
              <a:gd name="connsiteY38" fmla="*/ 4020424 h 6868642"/>
              <a:gd name="connsiteX39" fmla="*/ 7496097 w 12207178"/>
              <a:gd name="connsiteY39" fmla="*/ 4436390 h 6868642"/>
              <a:gd name="connsiteX40" fmla="*/ 7940555 w 12207178"/>
              <a:gd name="connsiteY40" fmla="*/ 4589291 h 6868642"/>
              <a:gd name="connsiteX41" fmla="*/ 8679419 w 12207178"/>
              <a:gd name="connsiteY41" fmla="*/ 4466781 h 6868642"/>
              <a:gd name="connsiteX42" fmla="*/ 8969076 w 12207178"/>
              <a:gd name="connsiteY42" fmla="*/ 4337622 h 6868642"/>
              <a:gd name="connsiteX43" fmla="*/ 8997567 w 12207178"/>
              <a:gd name="connsiteY43" fmla="*/ 4323376 h 6868642"/>
              <a:gd name="connsiteX44" fmla="*/ 9495207 w 12207178"/>
              <a:gd name="connsiteY44" fmla="*/ 4948276 h 6868642"/>
              <a:gd name="connsiteX45" fmla="*/ 8015579 w 12207178"/>
              <a:gd name="connsiteY45" fmla="*/ 6035678 h 6868642"/>
              <a:gd name="connsiteX46" fmla="*/ 7012700 w 12207178"/>
              <a:gd name="connsiteY46" fmla="*/ 3915006 h 6868642"/>
              <a:gd name="connsiteX47" fmla="*/ 2637137 w 12207178"/>
              <a:gd name="connsiteY47" fmla="*/ 3393765 h 6868642"/>
              <a:gd name="connsiteX48" fmla="*/ 2748313 w 12207178"/>
              <a:gd name="connsiteY48" fmla="*/ 3432649 h 6868642"/>
              <a:gd name="connsiteX49" fmla="*/ 2985090 w 12207178"/>
              <a:gd name="connsiteY49" fmla="*/ 3716305 h 6868642"/>
              <a:gd name="connsiteX50" fmla="*/ 3530158 w 12207178"/>
              <a:gd name="connsiteY50" fmla="*/ 4999514 h 6868642"/>
              <a:gd name="connsiteX51" fmla="*/ 3586572 w 12207178"/>
              <a:gd name="connsiteY51" fmla="*/ 5548553 h 6868642"/>
              <a:gd name="connsiteX52" fmla="*/ 3461825 w 12207178"/>
              <a:gd name="connsiteY52" fmla="*/ 6065015 h 6868642"/>
              <a:gd name="connsiteX53" fmla="*/ 3437988 w 12207178"/>
              <a:gd name="connsiteY53" fmla="*/ 6096797 h 6868642"/>
              <a:gd name="connsiteX54" fmla="*/ 2530605 w 12207178"/>
              <a:gd name="connsiteY54" fmla="*/ 6736415 h 6868642"/>
              <a:gd name="connsiteX55" fmla="*/ 2326813 w 12207178"/>
              <a:gd name="connsiteY55" fmla="*/ 6823717 h 6868642"/>
              <a:gd name="connsiteX56" fmla="*/ 2197454 w 12207178"/>
              <a:gd name="connsiteY56" fmla="*/ 6868642 h 6868642"/>
              <a:gd name="connsiteX57" fmla="*/ 1281477 w 12207178"/>
              <a:gd name="connsiteY57" fmla="*/ 6868642 h 6868642"/>
              <a:gd name="connsiteX58" fmla="*/ 1327334 w 12207178"/>
              <a:gd name="connsiteY58" fmla="*/ 6815424 h 6868642"/>
              <a:gd name="connsiteX59" fmla="*/ 1522310 w 12207178"/>
              <a:gd name="connsiteY59" fmla="*/ 6486924 h 6868642"/>
              <a:gd name="connsiteX60" fmla="*/ 1755116 w 12207178"/>
              <a:gd name="connsiteY60" fmla="*/ 5821087 h 6868642"/>
              <a:gd name="connsiteX61" fmla="*/ 1915616 w 12207178"/>
              <a:gd name="connsiteY61" fmla="*/ 5128232 h 6868642"/>
              <a:gd name="connsiteX62" fmla="*/ 2095981 w 12207178"/>
              <a:gd name="connsiteY62" fmla="*/ 4305072 h 6868642"/>
              <a:gd name="connsiteX63" fmla="*/ 2279524 w 12207178"/>
              <a:gd name="connsiteY63" fmla="*/ 3750470 h 6868642"/>
              <a:gd name="connsiteX64" fmla="*/ 2490876 w 12207178"/>
              <a:gd name="connsiteY64" fmla="*/ 3462841 h 6868642"/>
              <a:gd name="connsiteX65" fmla="*/ 2596553 w 12207178"/>
              <a:gd name="connsiteY65" fmla="*/ 3404045 h 6868642"/>
              <a:gd name="connsiteX66" fmla="*/ 2637137 w 12207178"/>
              <a:gd name="connsiteY66" fmla="*/ 3393765 h 6868642"/>
              <a:gd name="connsiteX67" fmla="*/ 3310859 w 12207178"/>
              <a:gd name="connsiteY67" fmla="*/ 3009249 h 6868642"/>
              <a:gd name="connsiteX68" fmla="*/ 3507910 w 12207178"/>
              <a:gd name="connsiteY68" fmla="*/ 3018683 h 6868642"/>
              <a:gd name="connsiteX69" fmla="*/ 4038674 w 12207178"/>
              <a:gd name="connsiteY69" fmla="*/ 3231625 h 6868642"/>
              <a:gd name="connsiteX70" fmla="*/ 4343786 w 12207178"/>
              <a:gd name="connsiteY70" fmla="*/ 3601890 h 6868642"/>
              <a:gd name="connsiteX71" fmla="*/ 4356498 w 12207178"/>
              <a:gd name="connsiteY71" fmla="*/ 3667042 h 6868642"/>
              <a:gd name="connsiteX72" fmla="*/ 4354909 w 12207178"/>
              <a:gd name="connsiteY72" fmla="*/ 4104049 h 6868642"/>
              <a:gd name="connsiteX73" fmla="*/ 4252409 w 12207178"/>
              <a:gd name="connsiteY73" fmla="*/ 4709502 h 6868642"/>
              <a:gd name="connsiteX74" fmla="*/ 3944121 w 12207178"/>
              <a:gd name="connsiteY74" fmla="*/ 5451617 h 6868642"/>
              <a:gd name="connsiteX75" fmla="*/ 3608023 w 12207178"/>
              <a:gd name="connsiteY75" fmla="*/ 5926762 h 6868642"/>
              <a:gd name="connsiteX76" fmla="*/ 3656492 w 12207178"/>
              <a:gd name="connsiteY76" fmla="*/ 5713028 h 6868642"/>
              <a:gd name="connsiteX77" fmla="*/ 3685890 w 12207178"/>
              <a:gd name="connsiteY77" fmla="*/ 5464331 h 6868642"/>
              <a:gd name="connsiteX78" fmla="*/ 3682713 w 12207178"/>
              <a:gd name="connsiteY78" fmla="*/ 5191799 h 6868642"/>
              <a:gd name="connsiteX79" fmla="*/ 3579419 w 12207178"/>
              <a:gd name="connsiteY79" fmla="*/ 4677720 h 6868642"/>
              <a:gd name="connsiteX80" fmla="*/ 3167839 w 12207178"/>
              <a:gd name="connsiteY80" fmla="*/ 3815625 h 6868642"/>
              <a:gd name="connsiteX81" fmla="*/ 2894510 w 12207178"/>
              <a:gd name="connsiteY81" fmla="*/ 3377029 h 6868642"/>
              <a:gd name="connsiteX82" fmla="*/ 2844452 w 12207178"/>
              <a:gd name="connsiteY82" fmla="*/ 3266587 h 6868642"/>
              <a:gd name="connsiteX83" fmla="*/ 2856370 w 12207178"/>
              <a:gd name="connsiteY83" fmla="*/ 3204610 h 6868642"/>
              <a:gd name="connsiteX84" fmla="*/ 3116191 w 12207178"/>
              <a:gd name="connsiteY84" fmla="*/ 3040931 h 6868642"/>
              <a:gd name="connsiteX85" fmla="*/ 3310859 w 12207178"/>
              <a:gd name="connsiteY85" fmla="*/ 3009249 h 6868642"/>
              <a:gd name="connsiteX86" fmla="*/ 2162724 w 12207178"/>
              <a:gd name="connsiteY86" fmla="*/ 2708013 h 6868642"/>
              <a:gd name="connsiteX87" fmla="*/ 2579072 w 12207178"/>
              <a:gd name="connsiteY87" fmla="*/ 3220502 h 6868642"/>
              <a:gd name="connsiteX88" fmla="*/ 2431285 w 12207178"/>
              <a:gd name="connsiteY88" fmla="*/ 3358754 h 6868642"/>
              <a:gd name="connsiteX89" fmla="*/ 2127764 w 12207178"/>
              <a:gd name="connsiteY89" fmla="*/ 3845023 h 6868642"/>
              <a:gd name="connsiteX90" fmla="*/ 1925153 w 12207178"/>
              <a:gd name="connsiteY90" fmla="*/ 4481464 h 6868642"/>
              <a:gd name="connsiteX91" fmla="*/ 1805174 w 12207178"/>
              <a:gd name="connsiteY91" fmla="*/ 5035269 h 6868642"/>
              <a:gd name="connsiteX92" fmla="*/ 1635137 w 12207178"/>
              <a:gd name="connsiteY92" fmla="*/ 5821087 h 6868642"/>
              <a:gd name="connsiteX93" fmla="*/ 1421403 w 12207178"/>
              <a:gd name="connsiteY93" fmla="*/ 6451171 h 6868642"/>
              <a:gd name="connsiteX94" fmla="*/ 1214805 w 12207178"/>
              <a:gd name="connsiteY94" fmla="*/ 6779000 h 6868642"/>
              <a:gd name="connsiteX95" fmla="*/ 1128509 w 12207178"/>
              <a:gd name="connsiteY95" fmla="*/ 6868642 h 6868642"/>
              <a:gd name="connsiteX96" fmla="*/ 111983 w 12207178"/>
              <a:gd name="connsiteY96" fmla="*/ 6868642 h 6868642"/>
              <a:gd name="connsiteX97" fmla="*/ 0 w 12207178"/>
              <a:gd name="connsiteY97" fmla="*/ 6825158 h 6868642"/>
              <a:gd name="connsiteX98" fmla="*/ 0 w 12207178"/>
              <a:gd name="connsiteY98" fmla="*/ 4690727 h 6868642"/>
              <a:gd name="connsiteX99" fmla="*/ 254097 w 12207178"/>
              <a:gd name="connsiteY99" fmla="*/ 4413231 h 6868642"/>
              <a:gd name="connsiteX100" fmla="*/ 905734 w 12207178"/>
              <a:gd name="connsiteY100" fmla="*/ 3763978 h 6868642"/>
              <a:gd name="connsiteX101" fmla="*/ 2148422 w 12207178"/>
              <a:gd name="connsiteY101" fmla="*/ 2718342 h 6868642"/>
              <a:gd name="connsiteX102" fmla="*/ 2162724 w 12207178"/>
              <a:gd name="connsiteY102" fmla="*/ 2708013 h 6868642"/>
              <a:gd name="connsiteX103" fmla="*/ 12207178 w 12207178"/>
              <a:gd name="connsiteY103" fmla="*/ 2689385 h 6868642"/>
              <a:gd name="connsiteX104" fmla="*/ 12207178 w 12207178"/>
              <a:gd name="connsiteY104" fmla="*/ 4826182 h 6868642"/>
              <a:gd name="connsiteX105" fmla="*/ 11990175 w 12207178"/>
              <a:gd name="connsiteY105" fmla="*/ 4871826 h 6868642"/>
              <a:gd name="connsiteX106" fmla="*/ 11464875 w 12207178"/>
              <a:gd name="connsiteY106" fmla="*/ 4988163 h 6868642"/>
              <a:gd name="connsiteX107" fmla="*/ 10684225 w 12207178"/>
              <a:gd name="connsiteY107" fmla="*/ 5272121 h 6868642"/>
              <a:gd name="connsiteX108" fmla="*/ 10341384 w 12207178"/>
              <a:gd name="connsiteY108" fmla="*/ 5505747 h 6868642"/>
              <a:gd name="connsiteX109" fmla="*/ 10330938 w 12207178"/>
              <a:gd name="connsiteY109" fmla="*/ 5514294 h 6868642"/>
              <a:gd name="connsiteX110" fmla="*/ 9792461 w 12207178"/>
              <a:gd name="connsiteY110" fmla="*/ 4972968 h 6868642"/>
              <a:gd name="connsiteX111" fmla="*/ 11842378 w 12207178"/>
              <a:gd name="connsiteY111" fmla="*/ 3072984 h 6868642"/>
              <a:gd name="connsiteX112" fmla="*/ 1561246 w 12207178"/>
              <a:gd name="connsiteY112" fmla="*/ 2129577 h 6868642"/>
              <a:gd name="connsiteX113" fmla="*/ 2011759 w 12207178"/>
              <a:gd name="connsiteY113" fmla="*/ 2582473 h 6868642"/>
              <a:gd name="connsiteX114" fmla="*/ 296708 w 12207178"/>
              <a:gd name="connsiteY114" fmla="*/ 4172085 h 6868642"/>
              <a:gd name="connsiteX115" fmla="*/ 0 w 12207178"/>
              <a:gd name="connsiteY115" fmla="*/ 4484083 h 6868642"/>
              <a:gd name="connsiteX116" fmla="*/ 0 w 12207178"/>
              <a:gd name="connsiteY116" fmla="*/ 2703494 h 6868642"/>
              <a:gd name="connsiteX117" fmla="*/ 173054 w 12207178"/>
              <a:gd name="connsiteY117" fmla="*/ 2667094 h 6868642"/>
              <a:gd name="connsiteX118" fmla="*/ 612544 w 12207178"/>
              <a:gd name="connsiteY118" fmla="*/ 2569760 h 6868642"/>
              <a:gd name="connsiteX119" fmla="*/ 1265670 w 12207178"/>
              <a:gd name="connsiteY119" fmla="*/ 2332189 h 6868642"/>
              <a:gd name="connsiteX120" fmla="*/ 1552506 w 12207178"/>
              <a:gd name="connsiteY120" fmla="*/ 2136726 h 6868642"/>
              <a:gd name="connsiteX121" fmla="*/ 1561246 w 12207178"/>
              <a:gd name="connsiteY121" fmla="*/ 2129577 h 6868642"/>
              <a:gd name="connsiteX122" fmla="*/ 3498376 w 12207178"/>
              <a:gd name="connsiteY122" fmla="*/ 1693364 h 6868642"/>
              <a:gd name="connsiteX123" fmla="*/ 4337429 w 12207178"/>
              <a:gd name="connsiteY123" fmla="*/ 3467612 h 6868642"/>
              <a:gd name="connsiteX124" fmla="*/ 4279426 w 12207178"/>
              <a:gd name="connsiteY124" fmla="*/ 3379416 h 6868642"/>
              <a:gd name="connsiteX125" fmla="*/ 3932998 w 12207178"/>
              <a:gd name="connsiteY125" fmla="*/ 3031399 h 6868642"/>
              <a:gd name="connsiteX126" fmla="*/ 3561145 w 12207178"/>
              <a:gd name="connsiteY126" fmla="*/ 2903475 h 6868642"/>
              <a:gd name="connsiteX127" fmla="*/ 2942979 w 12207178"/>
              <a:gd name="connsiteY127" fmla="*/ 3005972 h 6868642"/>
              <a:gd name="connsiteX128" fmla="*/ 2700639 w 12207178"/>
              <a:gd name="connsiteY128" fmla="*/ 3114033 h 6868642"/>
              <a:gd name="connsiteX129" fmla="*/ 2676802 w 12207178"/>
              <a:gd name="connsiteY129" fmla="*/ 3125952 h 6868642"/>
              <a:gd name="connsiteX130" fmla="*/ 2260454 w 12207178"/>
              <a:gd name="connsiteY130" fmla="*/ 2603132 h 6868642"/>
              <a:gd name="connsiteX131" fmla="*/ 3498376 w 12207178"/>
              <a:gd name="connsiteY131" fmla="*/ 1693364 h 6868642"/>
              <a:gd name="connsiteX132" fmla="*/ 0 w 12207178"/>
              <a:gd name="connsiteY132" fmla="*/ 1284796 h 6868642"/>
              <a:gd name="connsiteX133" fmla="*/ 86818 w 12207178"/>
              <a:gd name="connsiteY133" fmla="*/ 1299116 h 6868642"/>
              <a:gd name="connsiteX134" fmla="*/ 983600 w 12207178"/>
              <a:gd name="connsiteY134" fmla="*/ 1632980 h 6868642"/>
              <a:gd name="connsiteX135" fmla="*/ 1299834 w 12207178"/>
              <a:gd name="connsiteY135" fmla="*/ 1863401 h 6868642"/>
              <a:gd name="connsiteX136" fmla="*/ 1365781 w 12207178"/>
              <a:gd name="connsiteY136" fmla="*/ 1953187 h 6868642"/>
              <a:gd name="connsiteX137" fmla="*/ 1372933 w 12207178"/>
              <a:gd name="connsiteY137" fmla="*/ 2009600 h 6868642"/>
              <a:gd name="connsiteX138" fmla="*/ 1230707 w 12207178"/>
              <a:gd name="connsiteY138" fmla="*/ 2192347 h 6868642"/>
              <a:gd name="connsiteX139" fmla="*/ 919242 w 12207178"/>
              <a:gd name="connsiteY139" fmla="*/ 2331394 h 6868642"/>
              <a:gd name="connsiteX140" fmla="*/ 355105 w 12207178"/>
              <a:gd name="connsiteY140" fmla="*/ 2475210 h 6868642"/>
              <a:gd name="connsiteX141" fmla="*/ 0 w 12207178"/>
              <a:gd name="connsiteY141" fmla="*/ 2552066 h 6868642"/>
              <a:gd name="connsiteX142" fmla="*/ 7884523 w 12207178"/>
              <a:gd name="connsiteY142" fmla="*/ 975703 h 6868642"/>
              <a:gd name="connsiteX143" fmla="*/ 7826592 w 12207178"/>
              <a:gd name="connsiteY143" fmla="*/ 1231170 h 6868642"/>
              <a:gd name="connsiteX144" fmla="*/ 7791454 w 12207178"/>
              <a:gd name="connsiteY144" fmla="*/ 1528425 h 6868642"/>
              <a:gd name="connsiteX145" fmla="*/ 7795251 w 12207178"/>
              <a:gd name="connsiteY145" fmla="*/ 1854170 h 6868642"/>
              <a:gd name="connsiteX146" fmla="*/ 7918714 w 12207178"/>
              <a:gd name="connsiteY146" fmla="*/ 2468621 h 6868642"/>
              <a:gd name="connsiteX147" fmla="*/ 8410655 w 12207178"/>
              <a:gd name="connsiteY147" fmla="*/ 3499041 h 6868642"/>
              <a:gd name="connsiteX148" fmla="*/ 8737352 w 12207178"/>
              <a:gd name="connsiteY148" fmla="*/ 4023274 h 6868642"/>
              <a:gd name="connsiteX149" fmla="*/ 8797183 w 12207178"/>
              <a:gd name="connsiteY149" fmla="*/ 4155281 h 6868642"/>
              <a:gd name="connsiteX150" fmla="*/ 8782938 w 12207178"/>
              <a:gd name="connsiteY150" fmla="*/ 4229358 h 6868642"/>
              <a:gd name="connsiteX151" fmla="*/ 8472386 w 12207178"/>
              <a:gd name="connsiteY151" fmla="*/ 4424995 h 6868642"/>
              <a:gd name="connsiteX152" fmla="*/ 8004184 w 12207178"/>
              <a:gd name="connsiteY152" fmla="*/ 4451586 h 6868642"/>
              <a:gd name="connsiteX153" fmla="*/ 7369788 w 12207178"/>
              <a:gd name="connsiteY153" fmla="*/ 4197068 h 6868642"/>
              <a:gd name="connsiteX154" fmla="*/ 7005104 w 12207178"/>
              <a:gd name="connsiteY154" fmla="*/ 3754510 h 6868642"/>
              <a:gd name="connsiteX155" fmla="*/ 6989909 w 12207178"/>
              <a:gd name="connsiteY155" fmla="*/ 3676637 h 6868642"/>
              <a:gd name="connsiteX156" fmla="*/ 6991808 w 12207178"/>
              <a:gd name="connsiteY156" fmla="*/ 3154302 h 6868642"/>
              <a:gd name="connsiteX157" fmla="*/ 7114321 w 12207178"/>
              <a:gd name="connsiteY157" fmla="*/ 2430636 h 6868642"/>
              <a:gd name="connsiteX158" fmla="*/ 7482802 w 12207178"/>
              <a:gd name="connsiteY158" fmla="*/ 1543621 h 6868642"/>
              <a:gd name="connsiteX159" fmla="*/ 7884523 w 12207178"/>
              <a:gd name="connsiteY159" fmla="*/ 975703 h 6868642"/>
              <a:gd name="connsiteX160" fmla="*/ 1786899 w 12207178"/>
              <a:gd name="connsiteY160" fmla="*/ 749429 h 6868642"/>
              <a:gd name="connsiteX161" fmla="*/ 1919591 w 12207178"/>
              <a:gd name="connsiteY161" fmla="*/ 778035 h 6868642"/>
              <a:gd name="connsiteX162" fmla="*/ 2853989 w 12207178"/>
              <a:gd name="connsiteY162" fmla="*/ 1167367 h 6868642"/>
              <a:gd name="connsiteX163" fmla="*/ 3391906 w 12207178"/>
              <a:gd name="connsiteY163" fmla="*/ 1586893 h 6868642"/>
              <a:gd name="connsiteX164" fmla="*/ 3386345 w 12207178"/>
              <a:gd name="connsiteY164" fmla="*/ 1619469 h 6868642"/>
              <a:gd name="connsiteX165" fmla="*/ 2498823 w 12207178"/>
              <a:gd name="connsiteY165" fmla="*/ 2199494 h 6868642"/>
              <a:gd name="connsiteX166" fmla="*/ 2156368 w 12207178"/>
              <a:gd name="connsiteY166" fmla="*/ 2471234 h 6868642"/>
              <a:gd name="connsiteX167" fmla="*/ 2140478 w 12207178"/>
              <a:gd name="connsiteY167" fmla="*/ 2481562 h 6868642"/>
              <a:gd name="connsiteX168" fmla="*/ 1658180 w 12207178"/>
              <a:gd name="connsiteY168" fmla="*/ 2031845 h 6868642"/>
              <a:gd name="connsiteX169" fmla="*/ 1703470 w 12207178"/>
              <a:gd name="connsiteY169" fmla="*/ 1984966 h 6868642"/>
              <a:gd name="connsiteX170" fmla="*/ 1928330 w 12207178"/>
              <a:gd name="connsiteY170" fmla="*/ 1692569 h 6868642"/>
              <a:gd name="connsiteX171" fmla="*/ 1967262 w 12207178"/>
              <a:gd name="connsiteY171" fmla="*/ 1088706 h 6868642"/>
              <a:gd name="connsiteX172" fmla="*/ 1817091 w 12207178"/>
              <a:gd name="connsiteY172" fmla="*/ 795514 h 6868642"/>
              <a:gd name="connsiteX173" fmla="*/ 1786899 w 12207178"/>
              <a:gd name="connsiteY173" fmla="*/ 749429 h 6868642"/>
              <a:gd name="connsiteX174" fmla="*/ 1270437 w 12207178"/>
              <a:gd name="connsiteY174" fmla="*/ 693019 h 6868642"/>
              <a:gd name="connsiteX175" fmla="*/ 1626400 w 12207178"/>
              <a:gd name="connsiteY175" fmla="*/ 722416 h 6868642"/>
              <a:gd name="connsiteX176" fmla="*/ 1665332 w 12207178"/>
              <a:gd name="connsiteY176" fmla="*/ 744663 h 6868642"/>
              <a:gd name="connsiteX177" fmla="*/ 1891782 w 12207178"/>
              <a:gd name="connsiteY177" fmla="*/ 1137971 h 6868642"/>
              <a:gd name="connsiteX178" fmla="*/ 1666922 w 12207178"/>
              <a:gd name="connsiteY178" fmla="*/ 1803808 h 6868642"/>
              <a:gd name="connsiteX179" fmla="*/ 1546945 w 12207178"/>
              <a:gd name="connsiteY179" fmla="*/ 1852277 h 6868642"/>
              <a:gd name="connsiteX180" fmla="*/ 1445240 w 12207178"/>
              <a:gd name="connsiteY180" fmla="*/ 1814932 h 6868642"/>
              <a:gd name="connsiteX181" fmla="*/ 1169529 w 12207178"/>
              <a:gd name="connsiteY181" fmla="*/ 1637747 h 6868642"/>
              <a:gd name="connsiteX182" fmla="*/ 601421 w 12207178"/>
              <a:gd name="connsiteY182" fmla="*/ 1335021 h 6868642"/>
              <a:gd name="connsiteX183" fmla="*/ 88136 w 12207178"/>
              <a:gd name="connsiteY183" fmla="*/ 1206303 h 6868642"/>
              <a:gd name="connsiteX184" fmla="*/ 0 w 12207178"/>
              <a:gd name="connsiteY184" fmla="*/ 1199738 h 6868642"/>
              <a:gd name="connsiteX185" fmla="*/ 0 w 12207178"/>
              <a:gd name="connsiteY185" fmla="*/ 916790 h 6868642"/>
              <a:gd name="connsiteX186" fmla="*/ 54070 w 12207178"/>
              <a:gd name="connsiteY186" fmla="*/ 894141 h 6868642"/>
              <a:gd name="connsiteX187" fmla="*/ 474292 w 12207178"/>
              <a:gd name="connsiteY187" fmla="*/ 768501 h 6868642"/>
              <a:gd name="connsiteX188" fmla="*/ 885871 w 12207178"/>
              <a:gd name="connsiteY188" fmla="*/ 704938 h 6868642"/>
              <a:gd name="connsiteX189" fmla="*/ 1270437 w 12207178"/>
              <a:gd name="connsiteY189" fmla="*/ 693019 h 6868642"/>
              <a:gd name="connsiteX190" fmla="*/ 10712133 w 12207178"/>
              <a:gd name="connsiteY190" fmla="*/ 0 h 6868642"/>
              <a:gd name="connsiteX191" fmla="*/ 12207178 w 12207178"/>
              <a:gd name="connsiteY191" fmla="*/ 0 h 6868642"/>
              <a:gd name="connsiteX192" fmla="*/ 12207178 w 12207178"/>
              <a:gd name="connsiteY192" fmla="*/ 2449074 h 6868642"/>
              <a:gd name="connsiteX193" fmla="*/ 11893308 w 12207178"/>
              <a:gd name="connsiteY193" fmla="*/ 2784754 h 6868642"/>
              <a:gd name="connsiteX194" fmla="*/ 11114438 w 12207178"/>
              <a:gd name="connsiteY194" fmla="*/ 3560774 h 6868642"/>
              <a:gd name="connsiteX195" fmla="*/ 9629114 w 12207178"/>
              <a:gd name="connsiteY195" fmla="*/ 4810571 h 6868642"/>
              <a:gd name="connsiteX196" fmla="*/ 9612019 w 12207178"/>
              <a:gd name="connsiteY196" fmla="*/ 4822917 h 6868642"/>
              <a:gd name="connsiteX197" fmla="*/ 9114379 w 12207178"/>
              <a:gd name="connsiteY197" fmla="*/ 4210364 h 6868642"/>
              <a:gd name="connsiteX198" fmla="*/ 9291022 w 12207178"/>
              <a:gd name="connsiteY198" fmla="*/ 4045117 h 6868642"/>
              <a:gd name="connsiteX199" fmla="*/ 9653806 w 12207178"/>
              <a:gd name="connsiteY199" fmla="*/ 3463904 h 6868642"/>
              <a:gd name="connsiteX200" fmla="*/ 9895977 w 12207178"/>
              <a:gd name="connsiteY200" fmla="*/ 2703198 h 6868642"/>
              <a:gd name="connsiteX201" fmla="*/ 10039382 w 12207178"/>
              <a:gd name="connsiteY201" fmla="*/ 2041263 h 6868642"/>
              <a:gd name="connsiteX202" fmla="*/ 10242618 w 12207178"/>
              <a:gd name="connsiteY202" fmla="*/ 1102013 h 6868642"/>
              <a:gd name="connsiteX203" fmla="*/ 10498084 w 12207178"/>
              <a:gd name="connsiteY203" fmla="*/ 348904 h 6868642"/>
              <a:gd name="connsiteX204" fmla="*/ 10651105 w 12207178"/>
              <a:gd name="connsiteY204" fmla="*/ 79667 h 6868642"/>
              <a:gd name="connsiteX205" fmla="*/ 9190904 w 12207178"/>
              <a:gd name="connsiteY205" fmla="*/ 0 h 6868642"/>
              <a:gd name="connsiteX206" fmla="*/ 10549871 w 12207178"/>
              <a:gd name="connsiteY206" fmla="*/ 0 h 6868642"/>
              <a:gd name="connsiteX207" fmla="*/ 10523134 w 12207178"/>
              <a:gd name="connsiteY207" fmla="*/ 38119 h 6868642"/>
              <a:gd name="connsiteX208" fmla="*/ 10377475 w 12207178"/>
              <a:gd name="connsiteY208" fmla="*/ 306170 h 6868642"/>
              <a:gd name="connsiteX209" fmla="*/ 10099214 w 12207178"/>
              <a:gd name="connsiteY209" fmla="*/ 1102013 h 6868642"/>
              <a:gd name="connsiteX210" fmla="*/ 9907376 w 12207178"/>
              <a:gd name="connsiteY210" fmla="*/ 1930149 h 6868642"/>
              <a:gd name="connsiteX211" fmla="*/ 9691794 w 12207178"/>
              <a:gd name="connsiteY211" fmla="*/ 2914030 h 6868642"/>
              <a:gd name="connsiteX212" fmla="*/ 9472414 w 12207178"/>
              <a:gd name="connsiteY212" fmla="*/ 3576919 h 6868642"/>
              <a:gd name="connsiteX213" fmla="*/ 9219795 w 12207178"/>
              <a:gd name="connsiteY213" fmla="*/ 3920708 h 6868642"/>
              <a:gd name="connsiteX214" fmla="*/ 9093485 w 12207178"/>
              <a:gd name="connsiteY214" fmla="*/ 3990985 h 6868642"/>
              <a:gd name="connsiteX215" fmla="*/ 8912093 w 12207178"/>
              <a:gd name="connsiteY215" fmla="*/ 3956795 h 6868642"/>
              <a:gd name="connsiteX216" fmla="*/ 8629085 w 12207178"/>
              <a:gd name="connsiteY216" fmla="*/ 3617755 h 6868642"/>
              <a:gd name="connsiteX217" fmla="*/ 7977592 w 12207178"/>
              <a:gd name="connsiteY217" fmla="*/ 2083999 h 6868642"/>
              <a:gd name="connsiteX218" fmla="*/ 7910164 w 12207178"/>
              <a:gd name="connsiteY218" fmla="*/ 1427759 h 6868642"/>
              <a:gd name="connsiteX219" fmla="*/ 8059268 w 12207178"/>
              <a:gd name="connsiteY219" fmla="*/ 810457 h 6868642"/>
              <a:gd name="connsiteX220" fmla="*/ 8087759 w 12207178"/>
              <a:gd name="connsiteY220" fmla="*/ 772469 h 6868642"/>
              <a:gd name="connsiteX221" fmla="*/ 9172309 w 12207178"/>
              <a:gd name="connsiteY221" fmla="*/ 7965 h 686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2207178" h="6868642">
                <a:moveTo>
                  <a:pt x="10307060" y="5844772"/>
                </a:moveTo>
                <a:cubicBezTo>
                  <a:pt x="10319955" y="5842413"/>
                  <a:pt x="10333548" y="5842413"/>
                  <a:pt x="10348030" y="5845737"/>
                </a:cubicBezTo>
                <a:cubicBezTo>
                  <a:pt x="10389816" y="5854283"/>
                  <a:pt x="10433503" y="5868529"/>
                  <a:pt x="10469592" y="5890373"/>
                </a:cubicBezTo>
                <a:cubicBezTo>
                  <a:pt x="10580707" y="5957801"/>
                  <a:pt x="10689922" y="6029978"/>
                  <a:pt x="10799136" y="6102153"/>
                </a:cubicBezTo>
                <a:cubicBezTo>
                  <a:pt x="11013769" y="6244608"/>
                  <a:pt x="11235998" y="6372817"/>
                  <a:pt x="11478169" y="6463987"/>
                </a:cubicBezTo>
                <a:cubicBezTo>
                  <a:pt x="11676656" y="6539014"/>
                  <a:pt x="11880840" y="6590297"/>
                  <a:pt x="12091672" y="6617838"/>
                </a:cubicBezTo>
                <a:lnTo>
                  <a:pt x="12207178" y="6629545"/>
                </a:lnTo>
                <a:lnTo>
                  <a:pt x="12207178" y="6868642"/>
                </a:lnTo>
                <a:lnTo>
                  <a:pt x="10001417" y="6868642"/>
                </a:lnTo>
                <a:lnTo>
                  <a:pt x="9981626" y="6829858"/>
                </a:lnTo>
                <a:cubicBezTo>
                  <a:pt x="9963582" y="6788012"/>
                  <a:pt x="9948209" y="6744622"/>
                  <a:pt x="9935862" y="6699511"/>
                </a:cubicBezTo>
                <a:cubicBezTo>
                  <a:pt x="9853239" y="6401308"/>
                  <a:pt x="9957704" y="6088858"/>
                  <a:pt x="10204627" y="5903669"/>
                </a:cubicBezTo>
                <a:cubicBezTo>
                  <a:pt x="10235967" y="5880163"/>
                  <a:pt x="10268376" y="5851850"/>
                  <a:pt x="10307060" y="5844772"/>
                </a:cubicBezTo>
                <a:close/>
                <a:moveTo>
                  <a:pt x="9638609" y="5093581"/>
                </a:moveTo>
                <a:cubicBezTo>
                  <a:pt x="9830450" y="5272123"/>
                  <a:pt x="10021338" y="5450665"/>
                  <a:pt x="10215076" y="5631107"/>
                </a:cubicBezTo>
                <a:cubicBezTo>
                  <a:pt x="10196081" y="5651052"/>
                  <a:pt x="10178039" y="5669094"/>
                  <a:pt x="10160944" y="5687139"/>
                </a:cubicBezTo>
                <a:cubicBezTo>
                  <a:pt x="10058376" y="5793504"/>
                  <a:pt x="9963406" y="5906518"/>
                  <a:pt x="9892179" y="6036627"/>
                </a:cubicBezTo>
                <a:cubicBezTo>
                  <a:pt x="9763969" y="6269302"/>
                  <a:pt x="9756373" y="6511475"/>
                  <a:pt x="9845645" y="6758395"/>
                </a:cubicBezTo>
                <a:lnTo>
                  <a:pt x="9894136" y="6868642"/>
                </a:lnTo>
                <a:lnTo>
                  <a:pt x="9168541" y="6868642"/>
                </a:lnTo>
                <a:lnTo>
                  <a:pt x="9051105" y="6814145"/>
                </a:lnTo>
                <a:cubicBezTo>
                  <a:pt x="8961121" y="6767951"/>
                  <a:pt x="8872681" y="6718033"/>
                  <a:pt x="8785784" y="6664376"/>
                </a:cubicBezTo>
                <a:cubicBezTo>
                  <a:pt x="8553106" y="6520021"/>
                  <a:pt x="8339426" y="6352875"/>
                  <a:pt x="8142838" y="6162937"/>
                </a:cubicBezTo>
                <a:cubicBezTo>
                  <a:pt x="8123844" y="6143942"/>
                  <a:pt x="8124793" y="6136345"/>
                  <a:pt x="8149485" y="6124000"/>
                </a:cubicBezTo>
                <a:cubicBezTo>
                  <a:pt x="8536963" y="5944508"/>
                  <a:pt x="8876953" y="5692838"/>
                  <a:pt x="9210297" y="5430723"/>
                </a:cubicBezTo>
                <a:cubicBezTo>
                  <a:pt x="9347053" y="5322456"/>
                  <a:pt x="9483811" y="5214191"/>
                  <a:pt x="9619617" y="5105927"/>
                </a:cubicBezTo>
                <a:cubicBezTo>
                  <a:pt x="9625314" y="5102127"/>
                  <a:pt x="9631013" y="5098328"/>
                  <a:pt x="9638609" y="5093581"/>
                </a:cubicBezTo>
                <a:close/>
                <a:moveTo>
                  <a:pt x="12207178" y="5007114"/>
                </a:moveTo>
                <a:lnTo>
                  <a:pt x="12207178" y="6525695"/>
                </a:lnTo>
                <a:lnTo>
                  <a:pt x="12093248" y="6506903"/>
                </a:lnTo>
                <a:cubicBezTo>
                  <a:pt x="11717259" y="6433183"/>
                  <a:pt x="11361835" y="6293756"/>
                  <a:pt x="11021369" y="6107853"/>
                </a:cubicBezTo>
                <a:cubicBezTo>
                  <a:pt x="10883664" y="6032826"/>
                  <a:pt x="10752605" y="5947353"/>
                  <a:pt x="10643390" y="5832442"/>
                </a:cubicBezTo>
                <a:cubicBezTo>
                  <a:pt x="10613000" y="5800151"/>
                  <a:pt x="10586408" y="5764064"/>
                  <a:pt x="10564566" y="5725125"/>
                </a:cubicBezTo>
                <a:cubicBezTo>
                  <a:pt x="10554120" y="5707082"/>
                  <a:pt x="10551270" y="5678591"/>
                  <a:pt x="10556018" y="5657697"/>
                </a:cubicBezTo>
                <a:cubicBezTo>
                  <a:pt x="10575962" y="5557028"/>
                  <a:pt x="10645290" y="5493400"/>
                  <a:pt x="10726014" y="5439267"/>
                </a:cubicBezTo>
                <a:cubicBezTo>
                  <a:pt x="10839977" y="5362341"/>
                  <a:pt x="10968187" y="5315807"/>
                  <a:pt x="11098294" y="5273071"/>
                </a:cubicBezTo>
                <a:cubicBezTo>
                  <a:pt x="11319574" y="5200894"/>
                  <a:pt x="11545600" y="5150561"/>
                  <a:pt x="11772578" y="5101176"/>
                </a:cubicBezTo>
                <a:close/>
                <a:moveTo>
                  <a:pt x="7012700" y="3915006"/>
                </a:moveTo>
                <a:cubicBezTo>
                  <a:pt x="7038345" y="3954895"/>
                  <a:pt x="7060187" y="3987183"/>
                  <a:pt x="7082028" y="4020424"/>
                </a:cubicBezTo>
                <a:cubicBezTo>
                  <a:pt x="7194093" y="4184721"/>
                  <a:pt x="7326101" y="4330025"/>
                  <a:pt x="7496097" y="4436390"/>
                </a:cubicBezTo>
                <a:cubicBezTo>
                  <a:pt x="7631904" y="4521863"/>
                  <a:pt x="7780055" y="4572196"/>
                  <a:pt x="7940555" y="4589291"/>
                </a:cubicBezTo>
                <a:cubicBezTo>
                  <a:pt x="8197921" y="4615882"/>
                  <a:pt x="8441995" y="4559850"/>
                  <a:pt x="8679419" y="4466781"/>
                </a:cubicBezTo>
                <a:cubicBezTo>
                  <a:pt x="8777238" y="4428791"/>
                  <a:pt x="8872207" y="4380358"/>
                  <a:pt x="8969076" y="4337622"/>
                </a:cubicBezTo>
                <a:cubicBezTo>
                  <a:pt x="8977622" y="4333822"/>
                  <a:pt x="8986171" y="4329075"/>
                  <a:pt x="8997567" y="4323376"/>
                </a:cubicBezTo>
                <a:cubicBezTo>
                  <a:pt x="9163763" y="4532309"/>
                  <a:pt x="9329960" y="4740292"/>
                  <a:pt x="9495207" y="4948276"/>
                </a:cubicBezTo>
                <a:cubicBezTo>
                  <a:pt x="9384093" y="5087881"/>
                  <a:pt x="8278645" y="5900822"/>
                  <a:pt x="8015579" y="6035678"/>
                </a:cubicBezTo>
                <a:cubicBezTo>
                  <a:pt x="7460007" y="5435470"/>
                  <a:pt x="7124765" y="4732696"/>
                  <a:pt x="7012700" y="3915006"/>
                </a:cubicBezTo>
                <a:close/>
                <a:moveTo>
                  <a:pt x="2637137" y="3393765"/>
                </a:moveTo>
                <a:cubicBezTo>
                  <a:pt x="2677101" y="3389297"/>
                  <a:pt x="2714942" y="3402258"/>
                  <a:pt x="2748313" y="3432649"/>
                </a:cubicBezTo>
                <a:cubicBezTo>
                  <a:pt x="2841277" y="3515283"/>
                  <a:pt x="2916759" y="3613013"/>
                  <a:pt x="2985090" y="3716305"/>
                </a:cubicBezTo>
                <a:cubicBezTo>
                  <a:pt x="3244911" y="4110404"/>
                  <a:pt x="3426866" y="4538672"/>
                  <a:pt x="3530158" y="4999514"/>
                </a:cubicBezTo>
                <a:cubicBezTo>
                  <a:pt x="3570680" y="5179879"/>
                  <a:pt x="3592927" y="5363421"/>
                  <a:pt x="3586572" y="5548553"/>
                </a:cubicBezTo>
                <a:cubicBezTo>
                  <a:pt x="3580214" y="5728916"/>
                  <a:pt x="3549227" y="5903719"/>
                  <a:pt x="3461825" y="6065015"/>
                </a:cubicBezTo>
                <a:cubicBezTo>
                  <a:pt x="3455469" y="6076139"/>
                  <a:pt x="3447524" y="6087263"/>
                  <a:pt x="3437988" y="6096797"/>
                </a:cubicBezTo>
                <a:cubicBezTo>
                  <a:pt x="3173401" y="6362973"/>
                  <a:pt x="2870674" y="6576710"/>
                  <a:pt x="2530605" y="6736415"/>
                </a:cubicBezTo>
                <a:cubicBezTo>
                  <a:pt x="2463465" y="6767999"/>
                  <a:pt x="2395530" y="6797100"/>
                  <a:pt x="2326813" y="6823717"/>
                </a:cubicBezTo>
                <a:lnTo>
                  <a:pt x="2197454" y="6868642"/>
                </a:lnTo>
                <a:lnTo>
                  <a:pt x="1281477" y="6868642"/>
                </a:lnTo>
                <a:lnTo>
                  <a:pt x="1327334" y="6815424"/>
                </a:lnTo>
                <a:cubicBezTo>
                  <a:pt x="1405510" y="6714415"/>
                  <a:pt x="1467485" y="6603128"/>
                  <a:pt x="1522310" y="6486924"/>
                </a:cubicBezTo>
                <a:cubicBezTo>
                  <a:pt x="1623218" y="6273189"/>
                  <a:pt x="1697113" y="6049124"/>
                  <a:pt x="1755116" y="5821087"/>
                </a:cubicBezTo>
                <a:cubicBezTo>
                  <a:pt x="1813118" y="5591458"/>
                  <a:pt x="1863971" y="5359448"/>
                  <a:pt x="1915616" y="5128232"/>
                </a:cubicBezTo>
                <a:cubicBezTo>
                  <a:pt x="1976797" y="4854111"/>
                  <a:pt x="2033211" y="4578399"/>
                  <a:pt x="2095981" y="4305072"/>
                </a:cubicBezTo>
                <a:cubicBezTo>
                  <a:pt x="2139682" y="4115172"/>
                  <a:pt x="2196095" y="3927657"/>
                  <a:pt x="2279524" y="3750470"/>
                </a:cubicBezTo>
                <a:cubicBezTo>
                  <a:pt x="2331171" y="3640823"/>
                  <a:pt x="2392350" y="3537531"/>
                  <a:pt x="2490876" y="3462841"/>
                </a:cubicBezTo>
                <a:cubicBezTo>
                  <a:pt x="2522658" y="3439004"/>
                  <a:pt x="2559208" y="3418346"/>
                  <a:pt x="2596553" y="3404045"/>
                </a:cubicBezTo>
                <a:cubicBezTo>
                  <a:pt x="2610259" y="3398681"/>
                  <a:pt x="2623816" y="3395254"/>
                  <a:pt x="2637137" y="3393765"/>
                </a:cubicBezTo>
                <a:close/>
                <a:moveTo>
                  <a:pt x="3310859" y="3009249"/>
                </a:moveTo>
                <a:cubicBezTo>
                  <a:pt x="3376211" y="3006170"/>
                  <a:pt x="3441961" y="3009944"/>
                  <a:pt x="3507910" y="3018683"/>
                </a:cubicBezTo>
                <a:cubicBezTo>
                  <a:pt x="3703371" y="3044110"/>
                  <a:pt x="3880556" y="3114030"/>
                  <a:pt x="4038674" y="3231625"/>
                </a:cubicBezTo>
                <a:cubicBezTo>
                  <a:pt x="4171366" y="3329355"/>
                  <a:pt x="4273069" y="3453308"/>
                  <a:pt x="4343786" y="3601890"/>
                </a:cubicBezTo>
                <a:cubicBezTo>
                  <a:pt x="4353319" y="3620957"/>
                  <a:pt x="4354909" y="3644794"/>
                  <a:pt x="4356498" y="3667042"/>
                </a:cubicBezTo>
                <a:cubicBezTo>
                  <a:pt x="4366032" y="3812446"/>
                  <a:pt x="4365238" y="3958644"/>
                  <a:pt x="4354909" y="4104049"/>
                </a:cubicBezTo>
                <a:cubicBezTo>
                  <a:pt x="4339812" y="4309044"/>
                  <a:pt x="4305645" y="4510862"/>
                  <a:pt x="4252409" y="4709502"/>
                </a:cubicBezTo>
                <a:cubicBezTo>
                  <a:pt x="4181695" y="4970115"/>
                  <a:pt x="4078403" y="5218017"/>
                  <a:pt x="3944121" y="5451617"/>
                </a:cubicBezTo>
                <a:cubicBezTo>
                  <a:pt x="3845597" y="5619270"/>
                  <a:pt x="3734358" y="5777386"/>
                  <a:pt x="3608023" y="5926762"/>
                </a:cubicBezTo>
                <a:cubicBezTo>
                  <a:pt x="3624708" y="5854457"/>
                  <a:pt x="3644573" y="5784538"/>
                  <a:pt x="3656492" y="5713028"/>
                </a:cubicBezTo>
                <a:cubicBezTo>
                  <a:pt x="3669998" y="5631188"/>
                  <a:pt x="3681916" y="5547759"/>
                  <a:pt x="3685890" y="5464331"/>
                </a:cubicBezTo>
                <a:cubicBezTo>
                  <a:pt x="3689863" y="5373751"/>
                  <a:pt x="3688274" y="5282378"/>
                  <a:pt x="3682713" y="5191799"/>
                </a:cubicBezTo>
                <a:cubicBezTo>
                  <a:pt x="3670794" y="5016199"/>
                  <a:pt x="3631860" y="4845370"/>
                  <a:pt x="3579419" y="4677720"/>
                </a:cubicBezTo>
                <a:cubicBezTo>
                  <a:pt x="3482484" y="4371020"/>
                  <a:pt x="3336284" y="4088157"/>
                  <a:pt x="3167839" y="3815625"/>
                </a:cubicBezTo>
                <a:cubicBezTo>
                  <a:pt x="3077257" y="3669426"/>
                  <a:pt x="2984294" y="3524023"/>
                  <a:pt x="2894510" y="3377029"/>
                </a:cubicBezTo>
                <a:cubicBezTo>
                  <a:pt x="2873852" y="3342863"/>
                  <a:pt x="2859549" y="3303930"/>
                  <a:pt x="2844452" y="3266587"/>
                </a:cubicBezTo>
                <a:cubicBezTo>
                  <a:pt x="2835712" y="3244339"/>
                  <a:pt x="2841275" y="3224473"/>
                  <a:pt x="2856370" y="3204610"/>
                </a:cubicBezTo>
                <a:cubicBezTo>
                  <a:pt x="2923115" y="3118005"/>
                  <a:pt x="3014488" y="3070332"/>
                  <a:pt x="3116191" y="3040931"/>
                </a:cubicBezTo>
                <a:cubicBezTo>
                  <a:pt x="3180551" y="3022260"/>
                  <a:pt x="3245506" y="3012328"/>
                  <a:pt x="3310859" y="3009249"/>
                </a:cubicBezTo>
                <a:close/>
                <a:moveTo>
                  <a:pt x="2162724" y="2708013"/>
                </a:moveTo>
                <a:cubicBezTo>
                  <a:pt x="2301772" y="2879636"/>
                  <a:pt x="2441614" y="3051261"/>
                  <a:pt x="2579072" y="3220502"/>
                </a:cubicBezTo>
                <a:cubicBezTo>
                  <a:pt x="2529016" y="3267380"/>
                  <a:pt x="2477369" y="3310287"/>
                  <a:pt x="2431285" y="3358754"/>
                </a:cubicBezTo>
                <a:cubicBezTo>
                  <a:pt x="2297005" y="3500187"/>
                  <a:pt x="2204040" y="3667043"/>
                  <a:pt x="2127764" y="3845023"/>
                </a:cubicBezTo>
                <a:cubicBezTo>
                  <a:pt x="2039569" y="4050814"/>
                  <a:pt x="1976003" y="4264549"/>
                  <a:pt x="1925153" y="4481464"/>
                </a:cubicBezTo>
                <a:cubicBezTo>
                  <a:pt x="1881451" y="4665006"/>
                  <a:pt x="1844901" y="4850932"/>
                  <a:pt x="1805174" y="5035269"/>
                </a:cubicBezTo>
                <a:cubicBezTo>
                  <a:pt x="1748761" y="5297474"/>
                  <a:pt x="1695524" y="5560471"/>
                  <a:pt x="1635137" y="5821087"/>
                </a:cubicBezTo>
                <a:cubicBezTo>
                  <a:pt x="1585082" y="6038000"/>
                  <a:pt x="1516748" y="6249353"/>
                  <a:pt x="1421403" y="6451171"/>
                </a:cubicBezTo>
                <a:cubicBezTo>
                  <a:pt x="1365385" y="6569162"/>
                  <a:pt x="1299089" y="6680450"/>
                  <a:pt x="1214805" y="6779000"/>
                </a:cubicBezTo>
                <a:lnTo>
                  <a:pt x="1128509" y="6868642"/>
                </a:lnTo>
                <a:lnTo>
                  <a:pt x="111983" y="6868642"/>
                </a:lnTo>
                <a:lnTo>
                  <a:pt x="0" y="6825158"/>
                </a:lnTo>
                <a:lnTo>
                  <a:pt x="0" y="4690727"/>
                </a:lnTo>
                <a:lnTo>
                  <a:pt x="254097" y="4413231"/>
                </a:lnTo>
                <a:cubicBezTo>
                  <a:pt x="465946" y="4191649"/>
                  <a:pt x="682860" y="3974933"/>
                  <a:pt x="905734" y="3763978"/>
                </a:cubicBezTo>
                <a:cubicBezTo>
                  <a:pt x="1299835" y="3391332"/>
                  <a:pt x="1710621" y="3038550"/>
                  <a:pt x="2148422" y="2718342"/>
                </a:cubicBezTo>
                <a:cubicBezTo>
                  <a:pt x="2152395" y="2715163"/>
                  <a:pt x="2156369" y="2712782"/>
                  <a:pt x="2162724" y="2708013"/>
                </a:cubicBezTo>
                <a:close/>
                <a:moveTo>
                  <a:pt x="12207178" y="2689385"/>
                </a:moveTo>
                <a:lnTo>
                  <a:pt x="12207178" y="4826182"/>
                </a:lnTo>
                <a:lnTo>
                  <a:pt x="11990175" y="4871826"/>
                </a:lnTo>
                <a:cubicBezTo>
                  <a:pt x="11814838" y="4909102"/>
                  <a:pt x="11639619" y="4947327"/>
                  <a:pt x="11464875" y="4988163"/>
                </a:cubicBezTo>
                <a:cubicBezTo>
                  <a:pt x="11194211" y="5050842"/>
                  <a:pt x="10931146" y="5142014"/>
                  <a:pt x="10684225" y="5272121"/>
                </a:cubicBezTo>
                <a:cubicBezTo>
                  <a:pt x="10560765" y="5336701"/>
                  <a:pt x="10445851" y="5413626"/>
                  <a:pt x="10341384" y="5505747"/>
                </a:cubicBezTo>
                <a:cubicBezTo>
                  <a:pt x="10337586" y="5508595"/>
                  <a:pt x="10333787" y="5511444"/>
                  <a:pt x="10330938" y="5514294"/>
                </a:cubicBezTo>
                <a:cubicBezTo>
                  <a:pt x="10151446" y="5333852"/>
                  <a:pt x="9973853" y="5155309"/>
                  <a:pt x="9792461" y="4972968"/>
                </a:cubicBezTo>
                <a:cubicBezTo>
                  <a:pt x="10508531" y="4372285"/>
                  <a:pt x="11192074" y="3739551"/>
                  <a:pt x="11842378" y="3072984"/>
                </a:cubicBezTo>
                <a:close/>
                <a:moveTo>
                  <a:pt x="1561246" y="2129577"/>
                </a:moveTo>
                <a:cubicBezTo>
                  <a:pt x="1711417" y="2280542"/>
                  <a:pt x="1859999" y="2429919"/>
                  <a:pt x="2011759" y="2582473"/>
                </a:cubicBezTo>
                <a:cubicBezTo>
                  <a:pt x="1412663" y="3085031"/>
                  <a:pt x="840781" y="3614405"/>
                  <a:pt x="296708" y="4172085"/>
                </a:cubicBezTo>
                <a:lnTo>
                  <a:pt x="0" y="4484083"/>
                </a:lnTo>
                <a:lnTo>
                  <a:pt x="0" y="2703494"/>
                </a:lnTo>
                <a:lnTo>
                  <a:pt x="173054" y="2667094"/>
                </a:lnTo>
                <a:cubicBezTo>
                  <a:pt x="319749" y="2635908"/>
                  <a:pt x="466345" y="2603927"/>
                  <a:pt x="612544" y="2569760"/>
                </a:cubicBezTo>
                <a:cubicBezTo>
                  <a:pt x="838993" y="2517321"/>
                  <a:pt x="1059085" y="2441042"/>
                  <a:pt x="1265670" y="2332189"/>
                </a:cubicBezTo>
                <a:cubicBezTo>
                  <a:pt x="1368962" y="2278159"/>
                  <a:pt x="1465104" y="2213799"/>
                  <a:pt x="1552506" y="2136726"/>
                </a:cubicBezTo>
                <a:cubicBezTo>
                  <a:pt x="1555683" y="2134345"/>
                  <a:pt x="1558862" y="2131961"/>
                  <a:pt x="1561246" y="2129577"/>
                </a:cubicBezTo>
                <a:close/>
                <a:moveTo>
                  <a:pt x="3498376" y="1693364"/>
                </a:moveTo>
                <a:cubicBezTo>
                  <a:pt x="3963192" y="2195524"/>
                  <a:pt x="4243672" y="2783497"/>
                  <a:pt x="4337429" y="3467612"/>
                </a:cubicBezTo>
                <a:cubicBezTo>
                  <a:pt x="4315975" y="3434240"/>
                  <a:pt x="4297700" y="3407225"/>
                  <a:pt x="4279426" y="3379416"/>
                </a:cubicBezTo>
                <a:cubicBezTo>
                  <a:pt x="4185668" y="3241956"/>
                  <a:pt x="4075224" y="3120389"/>
                  <a:pt x="3932998" y="3031399"/>
                </a:cubicBezTo>
                <a:cubicBezTo>
                  <a:pt x="3819376" y="2959888"/>
                  <a:pt x="3695426" y="2917778"/>
                  <a:pt x="3561145" y="2903475"/>
                </a:cubicBezTo>
                <a:cubicBezTo>
                  <a:pt x="3345820" y="2881228"/>
                  <a:pt x="3141618" y="2928106"/>
                  <a:pt x="2942979" y="3005972"/>
                </a:cubicBezTo>
                <a:cubicBezTo>
                  <a:pt x="2861139" y="3037757"/>
                  <a:pt x="2781684" y="3078278"/>
                  <a:pt x="2700639" y="3114033"/>
                </a:cubicBezTo>
                <a:cubicBezTo>
                  <a:pt x="2693488" y="3117212"/>
                  <a:pt x="2686336" y="3121184"/>
                  <a:pt x="2676802" y="3125952"/>
                </a:cubicBezTo>
                <a:cubicBezTo>
                  <a:pt x="2537754" y="2951148"/>
                  <a:pt x="2398707" y="2777141"/>
                  <a:pt x="2260454" y="2603132"/>
                </a:cubicBezTo>
                <a:cubicBezTo>
                  <a:pt x="2353417" y="2486332"/>
                  <a:pt x="3278283" y="1806191"/>
                  <a:pt x="3498376" y="1693364"/>
                </a:cubicBezTo>
                <a:close/>
                <a:moveTo>
                  <a:pt x="0" y="1284796"/>
                </a:moveTo>
                <a:lnTo>
                  <a:pt x="86818" y="1299116"/>
                </a:lnTo>
                <a:cubicBezTo>
                  <a:pt x="401388" y="1360794"/>
                  <a:pt x="698751" y="1477445"/>
                  <a:pt x="983600" y="1632980"/>
                </a:cubicBezTo>
                <a:cubicBezTo>
                  <a:pt x="1098810" y="1695750"/>
                  <a:pt x="1208460" y="1767261"/>
                  <a:pt x="1299834" y="1863401"/>
                </a:cubicBezTo>
                <a:cubicBezTo>
                  <a:pt x="1325260" y="1890416"/>
                  <a:pt x="1347507" y="1920609"/>
                  <a:pt x="1365781" y="1953187"/>
                </a:cubicBezTo>
                <a:cubicBezTo>
                  <a:pt x="1374521" y="1968282"/>
                  <a:pt x="1376905" y="1992119"/>
                  <a:pt x="1372933" y="2009600"/>
                </a:cubicBezTo>
                <a:cubicBezTo>
                  <a:pt x="1356247" y="2093824"/>
                  <a:pt x="1298244" y="2147057"/>
                  <a:pt x="1230707" y="2192347"/>
                </a:cubicBezTo>
                <a:cubicBezTo>
                  <a:pt x="1135360" y="2256706"/>
                  <a:pt x="1028095" y="2295639"/>
                  <a:pt x="919242" y="2331394"/>
                </a:cubicBezTo>
                <a:cubicBezTo>
                  <a:pt x="734108" y="2391780"/>
                  <a:pt x="545005" y="2433892"/>
                  <a:pt x="355105" y="2475210"/>
                </a:cubicBezTo>
                <a:lnTo>
                  <a:pt x="0" y="2552066"/>
                </a:lnTo>
                <a:close/>
                <a:moveTo>
                  <a:pt x="7884523" y="975703"/>
                </a:moveTo>
                <a:cubicBezTo>
                  <a:pt x="7864581" y="1062126"/>
                  <a:pt x="7840837" y="1145697"/>
                  <a:pt x="7826592" y="1231170"/>
                </a:cubicBezTo>
                <a:cubicBezTo>
                  <a:pt x="7810449" y="1328989"/>
                  <a:pt x="7796203" y="1428707"/>
                  <a:pt x="7791454" y="1528425"/>
                </a:cubicBezTo>
                <a:cubicBezTo>
                  <a:pt x="7786705" y="1636690"/>
                  <a:pt x="7788604" y="1745905"/>
                  <a:pt x="7795251" y="1854170"/>
                </a:cubicBezTo>
                <a:cubicBezTo>
                  <a:pt x="7809497" y="2064055"/>
                  <a:pt x="7856032" y="2268239"/>
                  <a:pt x="7918714" y="2468621"/>
                </a:cubicBezTo>
                <a:cubicBezTo>
                  <a:pt x="8034575" y="2835205"/>
                  <a:pt x="8209320" y="3173298"/>
                  <a:pt x="8410655" y="3499041"/>
                </a:cubicBezTo>
                <a:cubicBezTo>
                  <a:pt x="8518922" y="3673786"/>
                  <a:pt x="8630037" y="3847579"/>
                  <a:pt x="8737352" y="4023274"/>
                </a:cubicBezTo>
                <a:cubicBezTo>
                  <a:pt x="8762043" y="4064111"/>
                  <a:pt x="8779139" y="4110645"/>
                  <a:pt x="8797183" y="4155281"/>
                </a:cubicBezTo>
                <a:cubicBezTo>
                  <a:pt x="8807630" y="4181872"/>
                  <a:pt x="8800981" y="4205616"/>
                  <a:pt x="8782938" y="4229358"/>
                </a:cubicBezTo>
                <a:cubicBezTo>
                  <a:pt x="8703162" y="4332873"/>
                  <a:pt x="8593947" y="4389855"/>
                  <a:pt x="8472386" y="4424995"/>
                </a:cubicBezTo>
                <a:cubicBezTo>
                  <a:pt x="8318535" y="4469631"/>
                  <a:pt x="8161835" y="4472479"/>
                  <a:pt x="8004184" y="4451586"/>
                </a:cubicBezTo>
                <a:cubicBezTo>
                  <a:pt x="7770559" y="4421196"/>
                  <a:pt x="7558780" y="4337623"/>
                  <a:pt x="7369788" y="4197068"/>
                </a:cubicBezTo>
                <a:cubicBezTo>
                  <a:pt x="7211188" y="4080256"/>
                  <a:pt x="7089628" y="3932102"/>
                  <a:pt x="7005104" y="3754510"/>
                </a:cubicBezTo>
                <a:cubicBezTo>
                  <a:pt x="6993709" y="3731718"/>
                  <a:pt x="6991808" y="3703227"/>
                  <a:pt x="6989909" y="3676637"/>
                </a:cubicBezTo>
                <a:cubicBezTo>
                  <a:pt x="6978513" y="3502840"/>
                  <a:pt x="6979464" y="3328099"/>
                  <a:pt x="6991808" y="3154302"/>
                </a:cubicBezTo>
                <a:cubicBezTo>
                  <a:pt x="7009853" y="2909283"/>
                  <a:pt x="7050691" y="2668058"/>
                  <a:pt x="7114321" y="2430636"/>
                </a:cubicBezTo>
                <a:cubicBezTo>
                  <a:pt x="7198842" y="2119136"/>
                  <a:pt x="7322303" y="1822831"/>
                  <a:pt x="7482802" y="1543621"/>
                </a:cubicBezTo>
                <a:cubicBezTo>
                  <a:pt x="7600564" y="1343234"/>
                  <a:pt x="7733522" y="1154246"/>
                  <a:pt x="7884523" y="975703"/>
                </a:cubicBezTo>
                <a:close/>
                <a:moveTo>
                  <a:pt x="1786899" y="749429"/>
                </a:moveTo>
                <a:cubicBezTo>
                  <a:pt x="1834572" y="759759"/>
                  <a:pt x="1877478" y="767703"/>
                  <a:pt x="1919591" y="778035"/>
                </a:cubicBezTo>
                <a:cubicBezTo>
                  <a:pt x="2251715" y="858284"/>
                  <a:pt x="2563181" y="987798"/>
                  <a:pt x="2853989" y="1167367"/>
                </a:cubicBezTo>
                <a:cubicBezTo>
                  <a:pt x="3048658" y="1288140"/>
                  <a:pt x="3227432" y="1427982"/>
                  <a:pt x="3391906" y="1586893"/>
                </a:cubicBezTo>
                <a:cubicBezTo>
                  <a:pt x="3407797" y="1602784"/>
                  <a:pt x="3407003" y="1609140"/>
                  <a:pt x="3386345" y="1619469"/>
                </a:cubicBezTo>
                <a:cubicBezTo>
                  <a:pt x="3062163" y="1769640"/>
                  <a:pt x="2777713" y="1980198"/>
                  <a:pt x="2498823" y="2199494"/>
                </a:cubicBezTo>
                <a:cubicBezTo>
                  <a:pt x="2384407" y="2290076"/>
                  <a:pt x="2269989" y="2380655"/>
                  <a:pt x="2156368" y="2471234"/>
                </a:cubicBezTo>
                <a:cubicBezTo>
                  <a:pt x="2151601" y="2474413"/>
                  <a:pt x="2146833" y="2477591"/>
                  <a:pt x="2140478" y="2481562"/>
                </a:cubicBezTo>
                <a:cubicBezTo>
                  <a:pt x="1979975" y="2332187"/>
                  <a:pt x="1820270" y="2182810"/>
                  <a:pt x="1658180" y="2031845"/>
                </a:cubicBezTo>
                <a:cubicBezTo>
                  <a:pt x="1674072" y="2015158"/>
                  <a:pt x="1689167" y="2000063"/>
                  <a:pt x="1703470" y="1984966"/>
                </a:cubicBezTo>
                <a:cubicBezTo>
                  <a:pt x="1789283" y="1895976"/>
                  <a:pt x="1868738" y="1801424"/>
                  <a:pt x="1928330" y="1692569"/>
                </a:cubicBezTo>
                <a:cubicBezTo>
                  <a:pt x="2035596" y="1497902"/>
                  <a:pt x="2041952" y="1295290"/>
                  <a:pt x="1967262" y="1088706"/>
                </a:cubicBezTo>
                <a:cubicBezTo>
                  <a:pt x="1929920" y="984619"/>
                  <a:pt x="1877478" y="887683"/>
                  <a:pt x="1817091" y="795514"/>
                </a:cubicBezTo>
                <a:cubicBezTo>
                  <a:pt x="1808351" y="782007"/>
                  <a:pt x="1799612" y="767703"/>
                  <a:pt x="1786899" y="749429"/>
                </a:cubicBezTo>
                <a:close/>
                <a:moveTo>
                  <a:pt x="1270437" y="693019"/>
                </a:moveTo>
                <a:cubicBezTo>
                  <a:pt x="1389621" y="695402"/>
                  <a:pt x="1508011" y="710499"/>
                  <a:pt x="1626400" y="722416"/>
                </a:cubicBezTo>
                <a:cubicBezTo>
                  <a:pt x="1639908" y="724006"/>
                  <a:pt x="1655798" y="733540"/>
                  <a:pt x="1665332" y="744663"/>
                </a:cubicBezTo>
                <a:cubicBezTo>
                  <a:pt x="1768627" y="859080"/>
                  <a:pt x="1850464" y="987003"/>
                  <a:pt x="1891782" y="1137971"/>
                </a:cubicBezTo>
                <a:cubicBezTo>
                  <a:pt x="1960909" y="1387461"/>
                  <a:pt x="1873508" y="1648870"/>
                  <a:pt x="1666922" y="1803808"/>
                </a:cubicBezTo>
                <a:cubicBezTo>
                  <a:pt x="1631961" y="1830029"/>
                  <a:pt x="1595411" y="1863400"/>
                  <a:pt x="1546945" y="1852277"/>
                </a:cubicBezTo>
                <a:cubicBezTo>
                  <a:pt x="1511984" y="1845125"/>
                  <a:pt x="1475434" y="1833208"/>
                  <a:pt x="1445240" y="1814932"/>
                </a:cubicBezTo>
                <a:cubicBezTo>
                  <a:pt x="1352277" y="1758519"/>
                  <a:pt x="1260903" y="1698132"/>
                  <a:pt x="1169529" y="1637747"/>
                </a:cubicBezTo>
                <a:cubicBezTo>
                  <a:pt x="989958" y="1518563"/>
                  <a:pt x="804032" y="1411298"/>
                  <a:pt x="601421" y="1335021"/>
                </a:cubicBezTo>
                <a:cubicBezTo>
                  <a:pt x="435358" y="1272251"/>
                  <a:pt x="264529" y="1229345"/>
                  <a:pt x="88136" y="1206303"/>
                </a:cubicBezTo>
                <a:lnTo>
                  <a:pt x="0" y="1199738"/>
                </a:lnTo>
                <a:lnTo>
                  <a:pt x="0" y="916790"/>
                </a:lnTo>
                <a:lnTo>
                  <a:pt x="54070" y="894141"/>
                </a:lnTo>
                <a:cubicBezTo>
                  <a:pt x="190436" y="842594"/>
                  <a:pt x="330477" y="800681"/>
                  <a:pt x="474292" y="768501"/>
                </a:cubicBezTo>
                <a:cubicBezTo>
                  <a:pt x="610161" y="737513"/>
                  <a:pt x="746824" y="712883"/>
                  <a:pt x="885871" y="704938"/>
                </a:cubicBezTo>
                <a:cubicBezTo>
                  <a:pt x="1013795" y="697784"/>
                  <a:pt x="1142514" y="689841"/>
                  <a:pt x="1270437" y="693019"/>
                </a:cubicBezTo>
                <a:close/>
                <a:moveTo>
                  <a:pt x="10712133" y="0"/>
                </a:moveTo>
                <a:lnTo>
                  <a:pt x="12207178" y="0"/>
                </a:lnTo>
                <a:lnTo>
                  <a:pt x="12207178" y="2449074"/>
                </a:lnTo>
                <a:lnTo>
                  <a:pt x="11893308" y="2784754"/>
                </a:lnTo>
                <a:cubicBezTo>
                  <a:pt x="11640095" y="3049600"/>
                  <a:pt x="11380828" y="3308630"/>
                  <a:pt x="11114438" y="3560774"/>
                </a:cubicBezTo>
                <a:cubicBezTo>
                  <a:pt x="10643389" y="4006180"/>
                  <a:pt x="10152396" y="4427843"/>
                  <a:pt x="9629114" y="4810571"/>
                </a:cubicBezTo>
                <a:cubicBezTo>
                  <a:pt x="9624365" y="4814370"/>
                  <a:pt x="9619616" y="4817218"/>
                  <a:pt x="9612019" y="4822917"/>
                </a:cubicBezTo>
                <a:cubicBezTo>
                  <a:pt x="9445822" y="4617783"/>
                  <a:pt x="9278676" y="4412650"/>
                  <a:pt x="9114379" y="4210364"/>
                </a:cubicBezTo>
                <a:cubicBezTo>
                  <a:pt x="9174208" y="4154332"/>
                  <a:pt x="9235940" y="4103049"/>
                  <a:pt x="9291022" y="4045117"/>
                </a:cubicBezTo>
                <a:cubicBezTo>
                  <a:pt x="9451519" y="3876071"/>
                  <a:pt x="9562636" y="3676634"/>
                  <a:pt x="9653806" y="3463904"/>
                </a:cubicBezTo>
                <a:cubicBezTo>
                  <a:pt x="9759221" y="3217932"/>
                  <a:pt x="9835198" y="2962467"/>
                  <a:pt x="9895977" y="2703198"/>
                </a:cubicBezTo>
                <a:cubicBezTo>
                  <a:pt x="9948212" y="2483820"/>
                  <a:pt x="9991898" y="2261591"/>
                  <a:pt x="10039382" y="2041263"/>
                </a:cubicBezTo>
                <a:cubicBezTo>
                  <a:pt x="10106810" y="1727862"/>
                  <a:pt x="10170440" y="1413514"/>
                  <a:pt x="10242618" y="1102013"/>
                </a:cubicBezTo>
                <a:cubicBezTo>
                  <a:pt x="10302447" y="842746"/>
                  <a:pt x="10384123" y="590127"/>
                  <a:pt x="10498084" y="348904"/>
                </a:cubicBezTo>
                <a:cubicBezTo>
                  <a:pt x="10542721" y="254886"/>
                  <a:pt x="10592817" y="164427"/>
                  <a:pt x="10651105" y="79667"/>
                </a:cubicBezTo>
                <a:close/>
                <a:moveTo>
                  <a:pt x="9190904" y="0"/>
                </a:moveTo>
                <a:lnTo>
                  <a:pt x="10549871" y="0"/>
                </a:lnTo>
                <a:lnTo>
                  <a:pt x="10523134" y="38119"/>
                </a:lnTo>
                <a:cubicBezTo>
                  <a:pt x="10468646" y="123591"/>
                  <a:pt x="10421161" y="213575"/>
                  <a:pt x="10377475" y="306170"/>
                </a:cubicBezTo>
                <a:cubicBezTo>
                  <a:pt x="10256864" y="561637"/>
                  <a:pt x="10168542" y="829452"/>
                  <a:pt x="10099214" y="1102013"/>
                </a:cubicBezTo>
                <a:cubicBezTo>
                  <a:pt x="10029886" y="1376477"/>
                  <a:pt x="9969105" y="1653788"/>
                  <a:pt x="9907376" y="1930149"/>
                </a:cubicBezTo>
                <a:cubicBezTo>
                  <a:pt x="9834249" y="2257792"/>
                  <a:pt x="9766821" y="2587338"/>
                  <a:pt x="9691794" y="2914030"/>
                </a:cubicBezTo>
                <a:cubicBezTo>
                  <a:pt x="9639561" y="3141008"/>
                  <a:pt x="9572133" y="3365138"/>
                  <a:pt x="9472414" y="3576919"/>
                </a:cubicBezTo>
                <a:cubicBezTo>
                  <a:pt x="9410683" y="3707975"/>
                  <a:pt x="9337558" y="3831435"/>
                  <a:pt x="9219795" y="3920708"/>
                </a:cubicBezTo>
                <a:cubicBezTo>
                  <a:pt x="9181808" y="3949199"/>
                  <a:pt x="9138121" y="3973890"/>
                  <a:pt x="9093485" y="3990985"/>
                </a:cubicBezTo>
                <a:cubicBezTo>
                  <a:pt x="9027957" y="4016627"/>
                  <a:pt x="8965276" y="4005231"/>
                  <a:pt x="8912093" y="3956795"/>
                </a:cubicBezTo>
                <a:cubicBezTo>
                  <a:pt x="8800979" y="3858027"/>
                  <a:pt x="8710759" y="3741216"/>
                  <a:pt x="8629085" y="3617755"/>
                </a:cubicBezTo>
                <a:cubicBezTo>
                  <a:pt x="8318534" y="3146708"/>
                  <a:pt x="8101052" y="2634822"/>
                  <a:pt x="7977592" y="2083999"/>
                </a:cubicBezTo>
                <a:cubicBezTo>
                  <a:pt x="7929159" y="1868417"/>
                  <a:pt x="7902567" y="1649038"/>
                  <a:pt x="7910164" y="1427759"/>
                </a:cubicBezTo>
                <a:cubicBezTo>
                  <a:pt x="7917763" y="1212180"/>
                  <a:pt x="7954800" y="1003246"/>
                  <a:pt x="8059268" y="810457"/>
                </a:cubicBezTo>
                <a:cubicBezTo>
                  <a:pt x="8066864" y="797162"/>
                  <a:pt x="8076360" y="783866"/>
                  <a:pt x="8087759" y="772469"/>
                </a:cubicBezTo>
                <a:cubicBezTo>
                  <a:pt x="8404007" y="454322"/>
                  <a:pt x="8765841" y="198853"/>
                  <a:pt x="9172309" y="7965"/>
                </a:cubicBezTo>
                <a:close/>
              </a:path>
            </a:pathLst>
          </a:custGeom>
          <a:solidFill>
            <a:schemeClr val="accent1">
              <a:alpha val="40000"/>
            </a:schemeClr>
          </a:solidFill>
          <a:ln w="420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4324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984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DC47C96E-17B2-4270-AEF1-39631730BA14}"/>
              </a:ext>
            </a:extLst>
          </p:cNvPr>
          <p:cNvGrpSpPr/>
          <p:nvPr userDrawn="1"/>
        </p:nvGrpSpPr>
        <p:grpSpPr>
          <a:xfrm>
            <a:off x="11075358" y="5704356"/>
            <a:ext cx="821368" cy="933477"/>
            <a:chOff x="9197688" y="3205665"/>
            <a:chExt cx="1437181" cy="1633343"/>
          </a:xfrm>
        </p:grpSpPr>
        <p:grpSp>
          <p:nvGrpSpPr>
            <p:cNvPr id="21" name="Graphic 4">
              <a:extLst>
                <a:ext uri="{FF2B5EF4-FFF2-40B4-BE49-F238E27FC236}">
                  <a16:creationId xmlns:a16="http://schemas.microsoft.com/office/drawing/2014/main" id="{6BBFBE8F-439F-49E7-801D-A14168A22D6D}"/>
                </a:ext>
              </a:extLst>
            </p:cNvPr>
            <p:cNvGrpSpPr/>
            <p:nvPr userDrawn="1"/>
          </p:nvGrpSpPr>
          <p:grpSpPr>
            <a:xfrm rot="20237890">
              <a:off x="9435162" y="3205665"/>
              <a:ext cx="962233" cy="959605"/>
              <a:chOff x="688950" y="1173205"/>
              <a:chExt cx="3371147" cy="3361942"/>
            </a:xfrm>
            <a:solidFill>
              <a:schemeClr val="accent1"/>
            </a:solidFill>
          </p:grpSpPr>
          <p:sp>
            <p:nvSpPr>
              <p:cNvPr id="22" name="Freeform: Shape 21">
                <a:extLst>
                  <a:ext uri="{FF2B5EF4-FFF2-40B4-BE49-F238E27FC236}">
                    <a16:creationId xmlns:a16="http://schemas.microsoft.com/office/drawing/2014/main" id="{AD3BC13D-11B3-4CCE-955B-CA6F63EBDA4B}"/>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2DDC18F-EE1F-4699-B279-061004C3C212}"/>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E459D8C-C217-4C08-955D-961FABC3BC4A}"/>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9B9691-0357-4CD3-882A-EBDF724A2FE1}"/>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CEE9E14-782F-423E-8D18-5B54464A6776}"/>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74BD3B9-A47A-44BD-82D3-05D70D99D586}"/>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0FB45B9-25B8-4594-BF84-5FBC6B38C40D}"/>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9A505B22-BF65-449A-A596-9469DB1531FA}"/>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sp>
          <p:nvSpPr>
            <p:cNvPr id="30" name="Graphic 15">
              <a:extLst>
                <a:ext uri="{FF2B5EF4-FFF2-40B4-BE49-F238E27FC236}">
                  <a16:creationId xmlns:a16="http://schemas.microsoft.com/office/drawing/2014/main" id="{B762D566-2A45-48E7-9B02-475CBC22D5A6}"/>
                </a:ext>
              </a:extLst>
            </p:cNvPr>
            <p:cNvSpPr/>
            <p:nvPr userDrawn="1"/>
          </p:nvSpPr>
          <p:spPr>
            <a:xfrm>
              <a:off x="9197688" y="3800843"/>
              <a:ext cx="1437181" cy="1038165"/>
            </a:xfrm>
            <a:custGeom>
              <a:avLst/>
              <a:gdLst>
                <a:gd name="connsiteX0" fmla="*/ 4492692 w 4492692"/>
                <a:gd name="connsiteY0" fmla="*/ 326228 h 3245348"/>
                <a:gd name="connsiteX1" fmla="*/ 4436816 w 4492692"/>
                <a:gd name="connsiteY1" fmla="*/ 327357 h 3245348"/>
                <a:gd name="connsiteX2" fmla="*/ 4201458 w 4492692"/>
                <a:gd name="connsiteY2" fmla="*/ 326793 h 3245348"/>
                <a:gd name="connsiteX3" fmla="*/ 4166464 w 4492692"/>
                <a:gd name="connsiteY3" fmla="*/ 342032 h 3245348"/>
                <a:gd name="connsiteX4" fmla="*/ 3771942 w 4492692"/>
                <a:gd name="connsiteY4" fmla="*/ 853386 h 3245348"/>
                <a:gd name="connsiteX5" fmla="*/ 3399997 w 4492692"/>
                <a:gd name="connsiteY5" fmla="*/ 1731605 h 3245348"/>
                <a:gd name="connsiteX6" fmla="*/ 3335655 w 4492692"/>
                <a:gd name="connsiteY6" fmla="*/ 2067993 h 3245348"/>
                <a:gd name="connsiteX7" fmla="*/ 3310256 w 4492692"/>
                <a:gd name="connsiteY7" fmla="*/ 2543789 h 3245348"/>
                <a:gd name="connsiteX8" fmla="*/ 3333961 w 4492692"/>
                <a:gd name="connsiteY8" fmla="*/ 2854778 h 3245348"/>
                <a:gd name="connsiteX9" fmla="*/ 3366133 w 4492692"/>
                <a:gd name="connsiteY9" fmla="*/ 3086750 h 3245348"/>
                <a:gd name="connsiteX10" fmla="*/ 3298404 w 4492692"/>
                <a:gd name="connsiteY10" fmla="*/ 3158995 h 3245348"/>
                <a:gd name="connsiteX11" fmla="*/ 3195117 w 4492692"/>
                <a:gd name="connsiteY11" fmla="*/ 3136418 h 3245348"/>
                <a:gd name="connsiteX12" fmla="*/ 2866067 w 4492692"/>
                <a:gd name="connsiteY12" fmla="*/ 3009991 h 3245348"/>
                <a:gd name="connsiteX13" fmla="*/ 2819785 w 4492692"/>
                <a:gd name="connsiteY13" fmla="*/ 3013377 h 3245348"/>
                <a:gd name="connsiteX14" fmla="*/ 2413411 w 4492692"/>
                <a:gd name="connsiteY14" fmla="*/ 3203018 h 3245348"/>
                <a:gd name="connsiteX15" fmla="*/ 2255941 w 4492692"/>
                <a:gd name="connsiteY15" fmla="*/ 3248735 h 3245348"/>
                <a:gd name="connsiteX16" fmla="*/ 2206838 w 4492692"/>
                <a:gd name="connsiteY16" fmla="*/ 3241398 h 3245348"/>
                <a:gd name="connsiteX17" fmla="*/ 1765470 w 4492692"/>
                <a:gd name="connsiteY17" fmla="*/ 3063045 h 3245348"/>
                <a:gd name="connsiteX18" fmla="*/ 1663876 w 4492692"/>
                <a:gd name="connsiteY18" fmla="*/ 3007733 h 3245348"/>
                <a:gd name="connsiteX19" fmla="*/ 1637914 w 4492692"/>
                <a:gd name="connsiteY19" fmla="*/ 3006604 h 3245348"/>
                <a:gd name="connsiteX20" fmla="*/ 1286852 w 4492692"/>
                <a:gd name="connsiteY20" fmla="*/ 3139805 h 3245348"/>
                <a:gd name="connsiteX21" fmla="*/ 1193160 w 4492692"/>
                <a:gd name="connsiteY21" fmla="*/ 3158995 h 3245348"/>
                <a:gd name="connsiteX22" fmla="*/ 1125995 w 4492692"/>
                <a:gd name="connsiteY22" fmla="*/ 3081671 h 3245348"/>
                <a:gd name="connsiteX23" fmla="*/ 1168890 w 4492692"/>
                <a:gd name="connsiteY23" fmla="*/ 2761087 h 3245348"/>
                <a:gd name="connsiteX24" fmla="*/ 1178485 w 4492692"/>
                <a:gd name="connsiteY24" fmla="*/ 2297143 h 3245348"/>
                <a:gd name="connsiteX25" fmla="*/ 966267 w 4492692"/>
                <a:gd name="connsiteY25" fmla="*/ 1338777 h 3245348"/>
                <a:gd name="connsiteX26" fmla="*/ 388878 w 4492692"/>
                <a:gd name="connsiteY26" fmla="*/ 411454 h 3245348"/>
                <a:gd name="connsiteX27" fmla="*/ 322277 w 4492692"/>
                <a:gd name="connsiteY27" fmla="*/ 339210 h 3245348"/>
                <a:gd name="connsiteX28" fmla="*/ 294621 w 4492692"/>
                <a:gd name="connsiteY28" fmla="*/ 327921 h 3245348"/>
                <a:gd name="connsiteX29" fmla="*/ 22576 w 4492692"/>
                <a:gd name="connsiteY29" fmla="*/ 327357 h 3245348"/>
                <a:gd name="connsiteX30" fmla="*/ 0 w 4492692"/>
                <a:gd name="connsiteY30" fmla="*/ 327357 h 3245348"/>
                <a:gd name="connsiteX31" fmla="*/ 0 w 4492692"/>
                <a:gd name="connsiteY31" fmla="*/ 0 h 3245348"/>
                <a:gd name="connsiteX32" fmla="*/ 4492692 w 4492692"/>
                <a:gd name="connsiteY32" fmla="*/ 0 h 3245348"/>
                <a:gd name="connsiteX33" fmla="*/ 4492692 w 4492692"/>
                <a:gd name="connsiteY33" fmla="*/ 326228 h 3245348"/>
                <a:gd name="connsiteX34" fmla="*/ 2097342 w 4492692"/>
                <a:gd name="connsiteY34" fmla="*/ 2619984 h 3245348"/>
                <a:gd name="connsiteX35" fmla="*/ 1766034 w 4492692"/>
                <a:gd name="connsiteY35" fmla="*/ 2394221 h 3245348"/>
                <a:gd name="connsiteX36" fmla="*/ 1746845 w 4492692"/>
                <a:gd name="connsiteY36" fmla="*/ 2393657 h 3245348"/>
                <a:gd name="connsiteX37" fmla="*/ 1680809 w 4492692"/>
                <a:gd name="connsiteY37" fmla="*/ 2429779 h 3245348"/>
                <a:gd name="connsiteX38" fmla="*/ 1341035 w 4492692"/>
                <a:gd name="connsiteY38" fmla="*/ 2601923 h 3245348"/>
                <a:gd name="connsiteX39" fmla="*/ 1339342 w 4492692"/>
                <a:gd name="connsiteY39" fmla="*/ 2629015 h 3245348"/>
                <a:gd name="connsiteX40" fmla="*/ 1646380 w 4492692"/>
                <a:gd name="connsiteY40" fmla="*/ 2827687 h 3245348"/>
                <a:gd name="connsiteX41" fmla="*/ 1676293 w 4492692"/>
                <a:gd name="connsiteY41" fmla="*/ 2828816 h 3245348"/>
                <a:gd name="connsiteX42" fmla="*/ 1951725 w 4492692"/>
                <a:gd name="connsiteY42" fmla="*/ 2696180 h 3245348"/>
                <a:gd name="connsiteX43" fmla="*/ 2097342 w 4492692"/>
                <a:gd name="connsiteY43" fmla="*/ 2619984 h 3245348"/>
                <a:gd name="connsiteX44" fmla="*/ 2397043 w 4492692"/>
                <a:gd name="connsiteY44" fmla="*/ 2618291 h 3245348"/>
                <a:gd name="connsiteX45" fmla="*/ 2397608 w 4492692"/>
                <a:gd name="connsiteY45" fmla="*/ 2619420 h 3245348"/>
                <a:gd name="connsiteX46" fmla="*/ 2824865 w 4492692"/>
                <a:gd name="connsiteY46" fmla="*/ 2831073 h 3245348"/>
                <a:gd name="connsiteX47" fmla="*/ 2841797 w 4492692"/>
                <a:gd name="connsiteY47" fmla="*/ 2828816 h 3245348"/>
                <a:gd name="connsiteX48" fmla="*/ 3155044 w 4492692"/>
                <a:gd name="connsiteY48" fmla="*/ 2627322 h 3245348"/>
                <a:gd name="connsiteX49" fmla="*/ 3153915 w 4492692"/>
                <a:gd name="connsiteY49" fmla="*/ 2603052 h 3245348"/>
                <a:gd name="connsiteX50" fmla="*/ 2746412 w 4492692"/>
                <a:gd name="connsiteY50" fmla="*/ 2394221 h 3245348"/>
                <a:gd name="connsiteX51" fmla="*/ 2726658 w 4492692"/>
                <a:gd name="connsiteY51" fmla="*/ 2395350 h 3245348"/>
                <a:gd name="connsiteX52" fmla="*/ 2662315 w 4492692"/>
                <a:gd name="connsiteY52" fmla="*/ 2440502 h 3245348"/>
                <a:gd name="connsiteX53" fmla="*/ 2397043 w 4492692"/>
                <a:gd name="connsiteY53" fmla="*/ 2618291 h 3245348"/>
                <a:gd name="connsiteX54" fmla="*/ 2809626 w 4492692"/>
                <a:gd name="connsiteY54" fmla="*/ 329050 h 3245348"/>
                <a:gd name="connsiteX55" fmla="*/ 2323670 w 4492692"/>
                <a:gd name="connsiteY55" fmla="*/ 329050 h 3245348"/>
                <a:gd name="connsiteX56" fmla="*/ 2320848 w 4492692"/>
                <a:gd name="connsiteY56" fmla="*/ 361221 h 3245348"/>
                <a:gd name="connsiteX57" fmla="*/ 2483398 w 4492692"/>
                <a:gd name="connsiteY57" fmla="*/ 811619 h 3245348"/>
                <a:gd name="connsiteX58" fmla="*/ 2551691 w 4492692"/>
                <a:gd name="connsiteY58" fmla="*/ 919986 h 3245348"/>
                <a:gd name="connsiteX59" fmla="*/ 2809626 w 4492692"/>
                <a:gd name="connsiteY59" fmla="*/ 329050 h 3245348"/>
                <a:gd name="connsiteX60" fmla="*/ 1938179 w 4492692"/>
                <a:gd name="connsiteY60" fmla="*/ 917728 h 3245348"/>
                <a:gd name="connsiteX61" fmla="*/ 1941565 w 4492692"/>
                <a:gd name="connsiteY61" fmla="*/ 915471 h 3245348"/>
                <a:gd name="connsiteX62" fmla="*/ 2161120 w 4492692"/>
                <a:gd name="connsiteY62" fmla="*/ 418791 h 3245348"/>
                <a:gd name="connsiteX63" fmla="*/ 2166764 w 4492692"/>
                <a:gd name="connsiteY63" fmla="*/ 328486 h 3245348"/>
                <a:gd name="connsiteX64" fmla="*/ 1682502 w 4492692"/>
                <a:gd name="connsiteY64" fmla="*/ 328486 h 3245348"/>
                <a:gd name="connsiteX65" fmla="*/ 1938179 w 4492692"/>
                <a:gd name="connsiteY65" fmla="*/ 917728 h 3245348"/>
                <a:gd name="connsiteX66" fmla="*/ 1822475 w 4492692"/>
                <a:gd name="connsiteY66" fmla="*/ 2924765 h 3245348"/>
                <a:gd name="connsiteX67" fmla="*/ 1826991 w 4492692"/>
                <a:gd name="connsiteY67" fmla="*/ 2928151 h 3245348"/>
                <a:gd name="connsiteX68" fmla="*/ 2237880 w 4492692"/>
                <a:gd name="connsiteY68" fmla="*/ 3096910 h 3245348"/>
                <a:gd name="connsiteX69" fmla="*/ 2256505 w 4492692"/>
                <a:gd name="connsiteY69" fmla="*/ 3095781 h 3245348"/>
                <a:gd name="connsiteX70" fmla="*/ 2436552 w 4492692"/>
                <a:gd name="connsiteY70" fmla="*/ 3034825 h 3245348"/>
                <a:gd name="connsiteX71" fmla="*/ 2674168 w 4492692"/>
                <a:gd name="connsiteY71" fmla="*/ 2927023 h 3245348"/>
                <a:gd name="connsiteX72" fmla="*/ 2664573 w 4492692"/>
                <a:gd name="connsiteY72" fmla="*/ 2920250 h 3245348"/>
                <a:gd name="connsiteX73" fmla="*/ 2257634 w 4492692"/>
                <a:gd name="connsiteY73" fmla="*/ 2709725 h 3245348"/>
                <a:gd name="connsiteX74" fmla="*/ 2233929 w 4492692"/>
                <a:gd name="connsiteY74" fmla="*/ 2711419 h 3245348"/>
                <a:gd name="connsiteX75" fmla="*/ 1962449 w 4492692"/>
                <a:gd name="connsiteY75" fmla="*/ 2855907 h 3245348"/>
                <a:gd name="connsiteX76" fmla="*/ 1822475 w 4492692"/>
                <a:gd name="connsiteY76" fmla="*/ 2924765 h 3245348"/>
                <a:gd name="connsiteX77" fmla="*/ 1898106 w 4492692"/>
                <a:gd name="connsiteY77" fmla="*/ 2306738 h 3245348"/>
                <a:gd name="connsiteX78" fmla="*/ 1905443 w 4492692"/>
                <a:gd name="connsiteY78" fmla="*/ 2312382 h 3245348"/>
                <a:gd name="connsiteX79" fmla="*/ 2235622 w 4492692"/>
                <a:gd name="connsiteY79" fmla="*/ 2526857 h 3245348"/>
                <a:gd name="connsiteX80" fmla="*/ 2258763 w 4492692"/>
                <a:gd name="connsiteY80" fmla="*/ 2526857 h 3245348"/>
                <a:gd name="connsiteX81" fmla="*/ 2508232 w 4492692"/>
                <a:gd name="connsiteY81" fmla="*/ 2367694 h 3245348"/>
                <a:gd name="connsiteX82" fmla="*/ 2595715 w 4492692"/>
                <a:gd name="connsiteY82" fmla="*/ 2307302 h 3245348"/>
                <a:gd name="connsiteX83" fmla="*/ 2246346 w 4492692"/>
                <a:gd name="connsiteY83" fmla="*/ 2070815 h 3245348"/>
                <a:gd name="connsiteX84" fmla="*/ 1898106 w 4492692"/>
                <a:gd name="connsiteY84" fmla="*/ 2306738 h 3245348"/>
                <a:gd name="connsiteX85" fmla="*/ 2884128 w 4492692"/>
                <a:gd name="connsiteY85" fmla="*/ 579648 h 3245348"/>
                <a:gd name="connsiteX86" fmla="*/ 2650463 w 4492692"/>
                <a:gd name="connsiteY86" fmla="*/ 1041334 h 3245348"/>
                <a:gd name="connsiteX87" fmla="*/ 2886385 w 4492692"/>
                <a:gd name="connsiteY87" fmla="*/ 1265968 h 3245348"/>
                <a:gd name="connsiteX88" fmla="*/ 3098039 w 4492692"/>
                <a:gd name="connsiteY88" fmla="*/ 986586 h 3245348"/>
                <a:gd name="connsiteX89" fmla="*/ 2884128 w 4492692"/>
                <a:gd name="connsiteY89" fmla="*/ 579648 h 3245348"/>
                <a:gd name="connsiteX90" fmla="*/ 1608564 w 4492692"/>
                <a:gd name="connsiteY90" fmla="*/ 579648 h 3245348"/>
                <a:gd name="connsiteX91" fmla="*/ 1394654 w 4492692"/>
                <a:gd name="connsiteY91" fmla="*/ 987150 h 3245348"/>
                <a:gd name="connsiteX92" fmla="*/ 1606307 w 4492692"/>
                <a:gd name="connsiteY92" fmla="*/ 1266533 h 3245348"/>
                <a:gd name="connsiteX93" fmla="*/ 1842230 w 4492692"/>
                <a:gd name="connsiteY93" fmla="*/ 1041334 h 3245348"/>
                <a:gd name="connsiteX94" fmla="*/ 1608564 w 4492692"/>
                <a:gd name="connsiteY94" fmla="*/ 579648 h 3245348"/>
                <a:gd name="connsiteX95" fmla="*/ 3449101 w 4492692"/>
                <a:gd name="connsiteY95" fmla="*/ 329050 h 3245348"/>
                <a:gd name="connsiteX96" fmla="*/ 2962016 w 4492692"/>
                <a:gd name="connsiteY96" fmla="*/ 329050 h 3245348"/>
                <a:gd name="connsiteX97" fmla="*/ 3183264 w 4492692"/>
                <a:gd name="connsiteY97" fmla="*/ 850564 h 3245348"/>
                <a:gd name="connsiteX98" fmla="*/ 3449101 w 4492692"/>
                <a:gd name="connsiteY98" fmla="*/ 329050 h 3245348"/>
                <a:gd name="connsiteX99" fmla="*/ 1042463 w 4492692"/>
                <a:gd name="connsiteY99" fmla="*/ 327921 h 3245348"/>
                <a:gd name="connsiteX100" fmla="*/ 1308863 w 4492692"/>
                <a:gd name="connsiteY100" fmla="*/ 850564 h 3245348"/>
                <a:gd name="connsiteX101" fmla="*/ 1530676 w 4492692"/>
                <a:gd name="connsiteY101" fmla="*/ 327921 h 3245348"/>
                <a:gd name="connsiteX102" fmla="*/ 1042463 w 4492692"/>
                <a:gd name="connsiteY102" fmla="*/ 327921 h 3245348"/>
                <a:gd name="connsiteX103" fmla="*/ 2247475 w 4492692"/>
                <a:gd name="connsiteY103" fmla="*/ 1314507 h 3245348"/>
                <a:gd name="connsiteX104" fmla="*/ 2259327 w 4492692"/>
                <a:gd name="connsiteY104" fmla="*/ 1298704 h 3245348"/>
                <a:gd name="connsiteX105" fmla="*/ 2456306 w 4492692"/>
                <a:gd name="connsiteY105" fmla="*/ 1063910 h 3245348"/>
                <a:gd name="connsiteX106" fmla="*/ 2455742 w 4492692"/>
                <a:gd name="connsiteY106" fmla="*/ 1035690 h 3245348"/>
                <a:gd name="connsiteX107" fmla="*/ 2296014 w 4492692"/>
                <a:gd name="connsiteY107" fmla="*/ 773240 h 3245348"/>
                <a:gd name="connsiteX108" fmla="*/ 2246346 w 4492692"/>
                <a:gd name="connsiteY108" fmla="*/ 661487 h 3245348"/>
                <a:gd name="connsiteX109" fmla="*/ 2242960 w 4492692"/>
                <a:gd name="connsiteY109" fmla="*/ 666002 h 3245348"/>
                <a:gd name="connsiteX110" fmla="*/ 2034693 w 4492692"/>
                <a:gd name="connsiteY110" fmla="*/ 1039076 h 3245348"/>
                <a:gd name="connsiteX111" fmla="*/ 2035257 w 4492692"/>
                <a:gd name="connsiteY111" fmla="*/ 1063346 h 3245348"/>
                <a:gd name="connsiteX112" fmla="*/ 2150961 w 4492692"/>
                <a:gd name="connsiteY112" fmla="*/ 1208399 h 3245348"/>
                <a:gd name="connsiteX113" fmla="*/ 2247475 w 4492692"/>
                <a:gd name="connsiteY113" fmla="*/ 1314507 h 3245348"/>
                <a:gd name="connsiteX114" fmla="*/ 2726093 w 4492692"/>
                <a:gd name="connsiteY114" fmla="*/ 2214739 h 3245348"/>
                <a:gd name="connsiteX115" fmla="*/ 2983464 w 4492692"/>
                <a:gd name="connsiteY115" fmla="*/ 2003086 h 3245348"/>
                <a:gd name="connsiteX116" fmla="*/ 2973869 w 4492692"/>
                <a:gd name="connsiteY116" fmla="*/ 1997442 h 3245348"/>
                <a:gd name="connsiteX117" fmla="*/ 2601924 w 4492692"/>
                <a:gd name="connsiteY117" fmla="*/ 1792562 h 3245348"/>
                <a:gd name="connsiteX118" fmla="*/ 2578218 w 4492692"/>
                <a:gd name="connsiteY118" fmla="*/ 1794819 h 3245348"/>
                <a:gd name="connsiteX119" fmla="*/ 2430908 w 4492692"/>
                <a:gd name="connsiteY119" fmla="*/ 1922375 h 3245348"/>
                <a:gd name="connsiteX120" fmla="*/ 2364872 w 4492692"/>
                <a:gd name="connsiteY120" fmla="*/ 1976559 h 3245348"/>
                <a:gd name="connsiteX121" fmla="*/ 2726093 w 4492692"/>
                <a:gd name="connsiteY121" fmla="*/ 2214739 h 3245348"/>
                <a:gd name="connsiteX122" fmla="*/ 1512615 w 4492692"/>
                <a:gd name="connsiteY122" fmla="*/ 2000264 h 3245348"/>
                <a:gd name="connsiteX123" fmla="*/ 1516566 w 4492692"/>
                <a:gd name="connsiteY123" fmla="*/ 2005343 h 3245348"/>
                <a:gd name="connsiteX124" fmla="*/ 1757568 w 4492692"/>
                <a:gd name="connsiteY124" fmla="*/ 2204015 h 3245348"/>
                <a:gd name="connsiteX125" fmla="*/ 1779016 w 4492692"/>
                <a:gd name="connsiteY125" fmla="*/ 2204015 h 3245348"/>
                <a:gd name="connsiteX126" fmla="*/ 2025662 w 4492692"/>
                <a:gd name="connsiteY126" fmla="*/ 2044288 h 3245348"/>
                <a:gd name="connsiteX127" fmla="*/ 2123305 w 4492692"/>
                <a:gd name="connsiteY127" fmla="*/ 1975430 h 3245348"/>
                <a:gd name="connsiteX128" fmla="*/ 1916167 w 4492692"/>
                <a:gd name="connsiteY128" fmla="*/ 1796512 h 3245348"/>
                <a:gd name="connsiteX129" fmla="*/ 1886253 w 4492692"/>
                <a:gd name="connsiteY129" fmla="*/ 1794255 h 3245348"/>
                <a:gd name="connsiteX130" fmla="*/ 1550430 w 4492692"/>
                <a:gd name="connsiteY130" fmla="*/ 1981638 h 3245348"/>
                <a:gd name="connsiteX131" fmla="*/ 1512615 w 4492692"/>
                <a:gd name="connsiteY131" fmla="*/ 2000264 h 3245348"/>
                <a:gd name="connsiteX132" fmla="*/ 2702953 w 4492692"/>
                <a:gd name="connsiteY132" fmla="*/ 1680809 h 3245348"/>
                <a:gd name="connsiteX133" fmla="*/ 3097474 w 4492692"/>
                <a:gd name="connsiteY133" fmla="*/ 1890204 h 3245348"/>
                <a:gd name="connsiteX134" fmla="*/ 3238012 w 4492692"/>
                <a:gd name="connsiteY134" fmla="*/ 1753053 h 3245348"/>
                <a:gd name="connsiteX135" fmla="*/ 3246478 w 4492692"/>
                <a:gd name="connsiteY135" fmla="*/ 1737814 h 3245348"/>
                <a:gd name="connsiteX136" fmla="*/ 3259459 w 4492692"/>
                <a:gd name="connsiteY136" fmla="*/ 1682502 h 3245348"/>
                <a:gd name="connsiteX137" fmla="*/ 2903882 w 4492692"/>
                <a:gd name="connsiteY137" fmla="*/ 1470284 h 3245348"/>
                <a:gd name="connsiteX138" fmla="*/ 2702953 w 4492692"/>
                <a:gd name="connsiteY138" fmla="*/ 1680809 h 3245348"/>
                <a:gd name="connsiteX139" fmla="*/ 1233233 w 4492692"/>
                <a:gd name="connsiteY139" fmla="*/ 1683066 h 3245348"/>
                <a:gd name="connsiteX140" fmla="*/ 1241699 w 4492692"/>
                <a:gd name="connsiteY140" fmla="*/ 1717495 h 3245348"/>
                <a:gd name="connsiteX141" fmla="*/ 1266533 w 4492692"/>
                <a:gd name="connsiteY141" fmla="*/ 1763777 h 3245348"/>
                <a:gd name="connsiteX142" fmla="*/ 1383930 w 4492692"/>
                <a:gd name="connsiteY142" fmla="*/ 1882302 h 3245348"/>
                <a:gd name="connsiteX143" fmla="*/ 1405942 w 4492692"/>
                <a:gd name="connsiteY143" fmla="*/ 1886253 h 3245348"/>
                <a:gd name="connsiteX144" fmla="*/ 1699999 w 4492692"/>
                <a:gd name="connsiteY144" fmla="*/ 1736121 h 3245348"/>
                <a:gd name="connsiteX145" fmla="*/ 1790304 w 4492692"/>
                <a:gd name="connsiteY145" fmla="*/ 1681373 h 3245348"/>
                <a:gd name="connsiteX146" fmla="*/ 1589375 w 4492692"/>
                <a:gd name="connsiteY146" fmla="*/ 1470849 h 3245348"/>
                <a:gd name="connsiteX147" fmla="*/ 1233233 w 4492692"/>
                <a:gd name="connsiteY147" fmla="*/ 1683066 h 3245348"/>
                <a:gd name="connsiteX148" fmla="*/ 3510057 w 4492692"/>
                <a:gd name="connsiteY148" fmla="*/ 563280 h 3245348"/>
                <a:gd name="connsiteX149" fmla="*/ 3505541 w 4492692"/>
                <a:gd name="connsiteY149" fmla="*/ 570617 h 3245348"/>
                <a:gd name="connsiteX150" fmla="*/ 3283165 w 4492692"/>
                <a:gd name="connsiteY150" fmla="*/ 968525 h 3245348"/>
                <a:gd name="connsiteX151" fmla="*/ 3285422 w 4492692"/>
                <a:gd name="connsiteY151" fmla="*/ 989408 h 3245348"/>
                <a:gd name="connsiteX152" fmla="*/ 3433862 w 4492692"/>
                <a:gd name="connsiteY152" fmla="*/ 1145749 h 3245348"/>
                <a:gd name="connsiteX153" fmla="*/ 3441199 w 4492692"/>
                <a:gd name="connsiteY153" fmla="*/ 1151393 h 3245348"/>
                <a:gd name="connsiteX154" fmla="*/ 3644386 w 4492692"/>
                <a:gd name="connsiteY154" fmla="*/ 770982 h 3245348"/>
                <a:gd name="connsiteX155" fmla="*/ 3510057 w 4492692"/>
                <a:gd name="connsiteY155" fmla="*/ 563280 h 3245348"/>
                <a:gd name="connsiteX156" fmla="*/ 850564 w 4492692"/>
                <a:gd name="connsiteY156" fmla="*/ 774368 h 3245348"/>
                <a:gd name="connsiteX157" fmla="*/ 1053751 w 4492692"/>
                <a:gd name="connsiteY157" fmla="*/ 1155344 h 3245348"/>
                <a:gd name="connsiteX158" fmla="*/ 1213478 w 4492692"/>
                <a:gd name="connsiteY158" fmla="*/ 986586 h 3245348"/>
                <a:gd name="connsiteX159" fmla="*/ 980942 w 4492692"/>
                <a:gd name="connsiteY159" fmla="*/ 570053 h 3245348"/>
                <a:gd name="connsiteX160" fmla="*/ 925066 w 4492692"/>
                <a:gd name="connsiteY160" fmla="*/ 677290 h 3245348"/>
                <a:gd name="connsiteX161" fmla="*/ 850564 w 4492692"/>
                <a:gd name="connsiteY161" fmla="*/ 774368 h 3245348"/>
                <a:gd name="connsiteX162" fmla="*/ 2353584 w 4492692"/>
                <a:gd name="connsiteY162" fmla="*/ 1414972 h 3245348"/>
                <a:gd name="connsiteX163" fmla="*/ 2577654 w 4492692"/>
                <a:gd name="connsiteY163" fmla="*/ 1596712 h 3245348"/>
                <a:gd name="connsiteX164" fmla="*/ 2786485 w 4492692"/>
                <a:gd name="connsiteY164" fmla="*/ 1380543 h 3245348"/>
                <a:gd name="connsiteX165" fmla="*/ 2561850 w 4492692"/>
                <a:gd name="connsiteY165" fmla="*/ 1170019 h 3245348"/>
                <a:gd name="connsiteX166" fmla="*/ 2461950 w 4492692"/>
                <a:gd name="connsiteY166" fmla="*/ 1293060 h 3245348"/>
                <a:gd name="connsiteX167" fmla="*/ 2353584 w 4492692"/>
                <a:gd name="connsiteY167" fmla="*/ 1414972 h 3245348"/>
                <a:gd name="connsiteX168" fmla="*/ 2139673 w 4492692"/>
                <a:gd name="connsiteY168" fmla="*/ 1418923 h 3245348"/>
                <a:gd name="connsiteX169" fmla="*/ 1929148 w 4492692"/>
                <a:gd name="connsiteY169" fmla="*/ 1171712 h 3245348"/>
                <a:gd name="connsiteX170" fmla="*/ 1706207 w 4492692"/>
                <a:gd name="connsiteY170" fmla="*/ 1380543 h 3245348"/>
                <a:gd name="connsiteX171" fmla="*/ 1917296 w 4492692"/>
                <a:gd name="connsiteY171" fmla="*/ 1598405 h 3245348"/>
                <a:gd name="connsiteX172" fmla="*/ 2139673 w 4492692"/>
                <a:gd name="connsiteY172" fmla="*/ 1418923 h 3245348"/>
                <a:gd name="connsiteX173" fmla="*/ 3300097 w 4492692"/>
                <a:gd name="connsiteY173" fmla="*/ 1532369 h 3245348"/>
                <a:gd name="connsiteX174" fmla="*/ 3380807 w 4492692"/>
                <a:gd name="connsiteY174" fmla="*/ 1300962 h 3245348"/>
                <a:gd name="connsiteX175" fmla="*/ 3190037 w 4492692"/>
                <a:gd name="connsiteY175" fmla="*/ 1111320 h 3245348"/>
                <a:gd name="connsiteX176" fmla="*/ 3003782 w 4492692"/>
                <a:gd name="connsiteY176" fmla="*/ 1354580 h 3245348"/>
                <a:gd name="connsiteX177" fmla="*/ 3300097 w 4492692"/>
                <a:gd name="connsiteY177" fmla="*/ 1532369 h 3245348"/>
                <a:gd name="connsiteX178" fmla="*/ 1303219 w 4492692"/>
                <a:gd name="connsiteY178" fmla="*/ 1112449 h 3245348"/>
                <a:gd name="connsiteX179" fmla="*/ 1115836 w 4492692"/>
                <a:gd name="connsiteY179" fmla="*/ 1293624 h 3245348"/>
                <a:gd name="connsiteX180" fmla="*/ 1113578 w 4492692"/>
                <a:gd name="connsiteY180" fmla="*/ 1309992 h 3245348"/>
                <a:gd name="connsiteX181" fmla="*/ 1156473 w 4492692"/>
                <a:gd name="connsiteY181" fmla="*/ 1427954 h 3245348"/>
                <a:gd name="connsiteX182" fmla="*/ 1191467 w 4492692"/>
                <a:gd name="connsiteY182" fmla="*/ 1533498 h 3245348"/>
                <a:gd name="connsiteX183" fmla="*/ 1488345 w 4492692"/>
                <a:gd name="connsiteY183" fmla="*/ 1355145 h 3245348"/>
                <a:gd name="connsiteX184" fmla="*/ 1303219 w 4492692"/>
                <a:gd name="connsiteY184" fmla="*/ 1112449 h 3245348"/>
                <a:gd name="connsiteX185" fmla="*/ 2246346 w 4492692"/>
                <a:gd name="connsiteY185" fmla="*/ 1521081 h 3245348"/>
                <a:gd name="connsiteX186" fmla="*/ 2027920 w 4492692"/>
                <a:gd name="connsiteY186" fmla="*/ 1700563 h 3245348"/>
                <a:gd name="connsiteX187" fmla="*/ 2246346 w 4492692"/>
                <a:gd name="connsiteY187" fmla="*/ 1883996 h 3245348"/>
                <a:gd name="connsiteX188" fmla="*/ 2464772 w 4492692"/>
                <a:gd name="connsiteY188" fmla="*/ 1700563 h 3245348"/>
                <a:gd name="connsiteX189" fmla="*/ 2246346 w 4492692"/>
                <a:gd name="connsiteY189" fmla="*/ 1521081 h 3245348"/>
                <a:gd name="connsiteX190" fmla="*/ 767596 w 4492692"/>
                <a:gd name="connsiteY190" fmla="*/ 647941 h 3245348"/>
                <a:gd name="connsiteX191" fmla="*/ 817828 w 4492692"/>
                <a:gd name="connsiteY191" fmla="*/ 566666 h 3245348"/>
                <a:gd name="connsiteX192" fmla="*/ 884993 w 4492692"/>
                <a:gd name="connsiteY192" fmla="*/ 356142 h 3245348"/>
                <a:gd name="connsiteX193" fmla="*/ 861288 w 4492692"/>
                <a:gd name="connsiteY193" fmla="*/ 327357 h 3245348"/>
                <a:gd name="connsiteX194" fmla="*/ 531673 w 4492692"/>
                <a:gd name="connsiteY194" fmla="*/ 327357 h 3245348"/>
                <a:gd name="connsiteX195" fmla="*/ 518691 w 4492692"/>
                <a:gd name="connsiteY195" fmla="*/ 327921 h 3245348"/>
                <a:gd name="connsiteX196" fmla="*/ 767596 w 4492692"/>
                <a:gd name="connsiteY196" fmla="*/ 647941 h 3245348"/>
                <a:gd name="connsiteX197" fmla="*/ 3727354 w 4492692"/>
                <a:gd name="connsiteY197" fmla="*/ 645119 h 3245348"/>
                <a:gd name="connsiteX198" fmla="*/ 3975129 w 4492692"/>
                <a:gd name="connsiteY198" fmla="*/ 327357 h 3245348"/>
                <a:gd name="connsiteX199" fmla="*/ 3621245 w 4492692"/>
                <a:gd name="connsiteY199" fmla="*/ 327357 h 3245348"/>
                <a:gd name="connsiteX200" fmla="*/ 3606006 w 4492692"/>
                <a:gd name="connsiteY200" fmla="*/ 345982 h 3245348"/>
                <a:gd name="connsiteX201" fmla="*/ 3660754 w 4492692"/>
                <a:gd name="connsiteY201" fmla="*/ 536753 h 3245348"/>
                <a:gd name="connsiteX202" fmla="*/ 3727354 w 4492692"/>
                <a:gd name="connsiteY202" fmla="*/ 645119 h 3245348"/>
                <a:gd name="connsiteX203" fmla="*/ 1629448 w 4492692"/>
                <a:gd name="connsiteY203" fmla="*/ 2292063 h 3245348"/>
                <a:gd name="connsiteX204" fmla="*/ 1619288 w 4492692"/>
                <a:gd name="connsiteY204" fmla="*/ 2283033 h 3245348"/>
                <a:gd name="connsiteX205" fmla="*/ 1391832 w 4492692"/>
                <a:gd name="connsiteY205" fmla="*/ 2090005 h 3245348"/>
                <a:gd name="connsiteX206" fmla="*/ 1325231 w 4492692"/>
                <a:gd name="connsiteY206" fmla="*/ 2078152 h 3245348"/>
                <a:gd name="connsiteX207" fmla="*/ 1308299 w 4492692"/>
                <a:gd name="connsiteY207" fmla="*/ 2106937 h 3245348"/>
                <a:gd name="connsiteX208" fmla="*/ 1326925 w 4492692"/>
                <a:gd name="connsiteY208" fmla="*/ 2365436 h 3245348"/>
                <a:gd name="connsiteX209" fmla="*/ 1326925 w 4492692"/>
                <a:gd name="connsiteY209" fmla="*/ 2447275 h 3245348"/>
                <a:gd name="connsiteX210" fmla="*/ 1629448 w 4492692"/>
                <a:gd name="connsiteY210" fmla="*/ 2292063 h 3245348"/>
                <a:gd name="connsiteX211" fmla="*/ 3161252 w 4492692"/>
                <a:gd name="connsiteY211" fmla="*/ 2445582 h 3245348"/>
                <a:gd name="connsiteX212" fmla="*/ 3162381 w 4492692"/>
                <a:gd name="connsiteY212" fmla="*/ 2434858 h 3245348"/>
                <a:gd name="connsiteX213" fmla="*/ 3180442 w 4492692"/>
                <a:gd name="connsiteY213" fmla="*/ 2125563 h 3245348"/>
                <a:gd name="connsiteX214" fmla="*/ 3146578 w 4492692"/>
                <a:gd name="connsiteY214" fmla="*/ 2071379 h 3245348"/>
                <a:gd name="connsiteX215" fmla="*/ 3118922 w 4492692"/>
                <a:gd name="connsiteY215" fmla="*/ 2077023 h 3245348"/>
                <a:gd name="connsiteX216" fmla="*/ 2924765 w 4492692"/>
                <a:gd name="connsiteY216" fmla="*/ 2244088 h 3245348"/>
                <a:gd name="connsiteX217" fmla="*/ 2863809 w 4492692"/>
                <a:gd name="connsiteY217" fmla="*/ 2293192 h 3245348"/>
                <a:gd name="connsiteX218" fmla="*/ 3161252 w 4492692"/>
                <a:gd name="connsiteY218" fmla="*/ 2445582 h 3245348"/>
                <a:gd name="connsiteX219" fmla="*/ 1492861 w 4492692"/>
                <a:gd name="connsiteY219" fmla="*/ 2907268 h 3245348"/>
                <a:gd name="connsiteX220" fmla="*/ 1315636 w 4492692"/>
                <a:gd name="connsiteY220" fmla="*/ 2792693 h 3245348"/>
                <a:gd name="connsiteX221" fmla="*/ 1292496 w 4492692"/>
                <a:gd name="connsiteY221" fmla="*/ 2982899 h 3245348"/>
                <a:gd name="connsiteX222" fmla="*/ 1492861 w 4492692"/>
                <a:gd name="connsiteY222" fmla="*/ 2907268 h 3245348"/>
                <a:gd name="connsiteX223" fmla="*/ 3177620 w 4492692"/>
                <a:gd name="connsiteY223" fmla="*/ 2792693 h 3245348"/>
                <a:gd name="connsiteX224" fmla="*/ 3000960 w 4492692"/>
                <a:gd name="connsiteY224" fmla="*/ 2907268 h 3245348"/>
                <a:gd name="connsiteX225" fmla="*/ 3199068 w 4492692"/>
                <a:gd name="connsiteY225" fmla="*/ 2982335 h 3245348"/>
                <a:gd name="connsiteX226" fmla="*/ 3177620 w 4492692"/>
                <a:gd name="connsiteY226" fmla="*/ 2792693 h 324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4492692" h="3245348">
                  <a:moveTo>
                    <a:pt x="4492692" y="326228"/>
                  </a:moveTo>
                  <a:cubicBezTo>
                    <a:pt x="4474067" y="326793"/>
                    <a:pt x="4455441" y="327357"/>
                    <a:pt x="4436816" y="327357"/>
                  </a:cubicBezTo>
                  <a:cubicBezTo>
                    <a:pt x="4358363" y="327357"/>
                    <a:pt x="4279910" y="327921"/>
                    <a:pt x="4201458" y="326793"/>
                  </a:cubicBezTo>
                  <a:cubicBezTo>
                    <a:pt x="4186783" y="326793"/>
                    <a:pt x="4176623" y="331308"/>
                    <a:pt x="4166464" y="342032"/>
                  </a:cubicBezTo>
                  <a:cubicBezTo>
                    <a:pt x="4016896" y="498937"/>
                    <a:pt x="3885953" y="669389"/>
                    <a:pt x="3771942" y="853386"/>
                  </a:cubicBezTo>
                  <a:cubicBezTo>
                    <a:pt x="3602056" y="1127124"/>
                    <a:pt x="3476192" y="1418923"/>
                    <a:pt x="3399997" y="1731605"/>
                  </a:cubicBezTo>
                  <a:cubicBezTo>
                    <a:pt x="3372905" y="1842229"/>
                    <a:pt x="3352587" y="1955111"/>
                    <a:pt x="3335655" y="2067993"/>
                  </a:cubicBezTo>
                  <a:cubicBezTo>
                    <a:pt x="3312514" y="2225463"/>
                    <a:pt x="3304612" y="2384626"/>
                    <a:pt x="3310256" y="2543789"/>
                  </a:cubicBezTo>
                  <a:cubicBezTo>
                    <a:pt x="3314207" y="2647640"/>
                    <a:pt x="3323238" y="2751492"/>
                    <a:pt x="3333961" y="2854778"/>
                  </a:cubicBezTo>
                  <a:cubicBezTo>
                    <a:pt x="3341863" y="2932667"/>
                    <a:pt x="3355973" y="3009426"/>
                    <a:pt x="3366133" y="3086750"/>
                  </a:cubicBezTo>
                  <a:cubicBezTo>
                    <a:pt x="3371777" y="3131338"/>
                    <a:pt x="3342992" y="3163510"/>
                    <a:pt x="3298404" y="3158995"/>
                  </a:cubicBezTo>
                  <a:cubicBezTo>
                    <a:pt x="3263410" y="3155044"/>
                    <a:pt x="3227853" y="3148271"/>
                    <a:pt x="3195117" y="3136418"/>
                  </a:cubicBezTo>
                  <a:cubicBezTo>
                    <a:pt x="3084493" y="3095781"/>
                    <a:pt x="2974997" y="3052886"/>
                    <a:pt x="2866067" y="3009991"/>
                  </a:cubicBezTo>
                  <a:cubicBezTo>
                    <a:pt x="2848570" y="3003218"/>
                    <a:pt x="2835589" y="3004347"/>
                    <a:pt x="2819785" y="3013377"/>
                  </a:cubicBezTo>
                  <a:cubicBezTo>
                    <a:pt x="2689407" y="3087315"/>
                    <a:pt x="2555078" y="3153915"/>
                    <a:pt x="2413411" y="3203018"/>
                  </a:cubicBezTo>
                  <a:cubicBezTo>
                    <a:pt x="2362050" y="3221080"/>
                    <a:pt x="2308996" y="3235754"/>
                    <a:pt x="2255941" y="3248735"/>
                  </a:cubicBezTo>
                  <a:cubicBezTo>
                    <a:pt x="2241266" y="3252122"/>
                    <a:pt x="2222641" y="3245349"/>
                    <a:pt x="2206838" y="3241398"/>
                  </a:cubicBezTo>
                  <a:cubicBezTo>
                    <a:pt x="2051625" y="3201890"/>
                    <a:pt x="1907136" y="3136418"/>
                    <a:pt x="1765470" y="3063045"/>
                  </a:cubicBezTo>
                  <a:cubicBezTo>
                    <a:pt x="1731605" y="3044984"/>
                    <a:pt x="1697741" y="3026923"/>
                    <a:pt x="1663876" y="3007733"/>
                  </a:cubicBezTo>
                  <a:cubicBezTo>
                    <a:pt x="1654846" y="3002653"/>
                    <a:pt x="1647509" y="3003218"/>
                    <a:pt x="1637914" y="3006604"/>
                  </a:cubicBezTo>
                  <a:cubicBezTo>
                    <a:pt x="1521081" y="3051757"/>
                    <a:pt x="1404249" y="3096910"/>
                    <a:pt x="1286852" y="3139805"/>
                  </a:cubicBezTo>
                  <a:cubicBezTo>
                    <a:pt x="1256938" y="3150528"/>
                    <a:pt x="1224767" y="3156173"/>
                    <a:pt x="1193160" y="3158995"/>
                  </a:cubicBezTo>
                  <a:cubicBezTo>
                    <a:pt x="1146878" y="3162946"/>
                    <a:pt x="1119222" y="3127952"/>
                    <a:pt x="1125995" y="3081671"/>
                  </a:cubicBezTo>
                  <a:cubicBezTo>
                    <a:pt x="1141234" y="2974997"/>
                    <a:pt x="1157038" y="2868324"/>
                    <a:pt x="1168890" y="2761087"/>
                  </a:cubicBezTo>
                  <a:cubicBezTo>
                    <a:pt x="1185822" y="2607003"/>
                    <a:pt x="1187516" y="2451791"/>
                    <a:pt x="1178485" y="2297143"/>
                  </a:cubicBezTo>
                  <a:cubicBezTo>
                    <a:pt x="1159295" y="1966399"/>
                    <a:pt x="1089873" y="1646380"/>
                    <a:pt x="966267" y="1338777"/>
                  </a:cubicBezTo>
                  <a:cubicBezTo>
                    <a:pt x="827987" y="995617"/>
                    <a:pt x="635524" y="686885"/>
                    <a:pt x="388878" y="411454"/>
                  </a:cubicBezTo>
                  <a:cubicBezTo>
                    <a:pt x="366866" y="387184"/>
                    <a:pt x="343725" y="364044"/>
                    <a:pt x="322277" y="339210"/>
                  </a:cubicBezTo>
                  <a:cubicBezTo>
                    <a:pt x="314376" y="330179"/>
                    <a:pt x="305909" y="327921"/>
                    <a:pt x="294621" y="327921"/>
                  </a:cubicBezTo>
                  <a:cubicBezTo>
                    <a:pt x="203751" y="327357"/>
                    <a:pt x="113446" y="327357"/>
                    <a:pt x="22576" y="327357"/>
                  </a:cubicBezTo>
                  <a:cubicBezTo>
                    <a:pt x="15803" y="327357"/>
                    <a:pt x="9031" y="327357"/>
                    <a:pt x="0" y="327357"/>
                  </a:cubicBezTo>
                  <a:cubicBezTo>
                    <a:pt x="0" y="217297"/>
                    <a:pt x="0" y="108366"/>
                    <a:pt x="0" y="0"/>
                  </a:cubicBezTo>
                  <a:cubicBezTo>
                    <a:pt x="1497376" y="0"/>
                    <a:pt x="2995316" y="0"/>
                    <a:pt x="4492692" y="0"/>
                  </a:cubicBezTo>
                  <a:cubicBezTo>
                    <a:pt x="4492692" y="108931"/>
                    <a:pt x="4492692" y="217862"/>
                    <a:pt x="4492692" y="326228"/>
                  </a:cubicBezTo>
                  <a:close/>
                  <a:moveTo>
                    <a:pt x="2097342" y="2619984"/>
                  </a:moveTo>
                  <a:cubicBezTo>
                    <a:pt x="1986154" y="2543789"/>
                    <a:pt x="1876094" y="2468723"/>
                    <a:pt x="1766034" y="2394221"/>
                  </a:cubicBezTo>
                  <a:cubicBezTo>
                    <a:pt x="1761519" y="2390835"/>
                    <a:pt x="1751924" y="2391399"/>
                    <a:pt x="1746845" y="2393657"/>
                  </a:cubicBezTo>
                  <a:cubicBezTo>
                    <a:pt x="1724268" y="2404945"/>
                    <a:pt x="1703385" y="2418491"/>
                    <a:pt x="1680809" y="2429779"/>
                  </a:cubicBezTo>
                  <a:cubicBezTo>
                    <a:pt x="1567363" y="2487348"/>
                    <a:pt x="1454481" y="2544918"/>
                    <a:pt x="1341035" y="2601923"/>
                  </a:cubicBezTo>
                  <a:cubicBezTo>
                    <a:pt x="1321845" y="2611518"/>
                    <a:pt x="1321280" y="2617162"/>
                    <a:pt x="1339342" y="2629015"/>
                  </a:cubicBezTo>
                  <a:cubicBezTo>
                    <a:pt x="1441499" y="2695615"/>
                    <a:pt x="1544222" y="2761087"/>
                    <a:pt x="1646380" y="2827687"/>
                  </a:cubicBezTo>
                  <a:cubicBezTo>
                    <a:pt x="1657104" y="2834460"/>
                    <a:pt x="1665570" y="2834460"/>
                    <a:pt x="1676293" y="2828816"/>
                  </a:cubicBezTo>
                  <a:cubicBezTo>
                    <a:pt x="1767728" y="2784227"/>
                    <a:pt x="1860291" y="2740768"/>
                    <a:pt x="1951725" y="2696180"/>
                  </a:cubicBezTo>
                  <a:cubicBezTo>
                    <a:pt x="2001393" y="2671910"/>
                    <a:pt x="2049932" y="2645383"/>
                    <a:pt x="2097342" y="2619984"/>
                  </a:cubicBezTo>
                  <a:close/>
                  <a:moveTo>
                    <a:pt x="2397043" y="2618291"/>
                  </a:moveTo>
                  <a:cubicBezTo>
                    <a:pt x="2397043" y="2618291"/>
                    <a:pt x="2397043" y="2619420"/>
                    <a:pt x="2397608" y="2619420"/>
                  </a:cubicBezTo>
                  <a:cubicBezTo>
                    <a:pt x="2539839" y="2689971"/>
                    <a:pt x="2682070" y="2761087"/>
                    <a:pt x="2824865" y="2831073"/>
                  </a:cubicBezTo>
                  <a:cubicBezTo>
                    <a:pt x="2829380" y="2833331"/>
                    <a:pt x="2837282" y="2832202"/>
                    <a:pt x="2841797" y="2828816"/>
                  </a:cubicBezTo>
                  <a:cubicBezTo>
                    <a:pt x="2946213" y="2761651"/>
                    <a:pt x="3051193" y="2694486"/>
                    <a:pt x="3155044" y="2627322"/>
                  </a:cubicBezTo>
                  <a:cubicBezTo>
                    <a:pt x="3170283" y="2617727"/>
                    <a:pt x="3169154" y="2610954"/>
                    <a:pt x="3153915" y="2603052"/>
                  </a:cubicBezTo>
                  <a:cubicBezTo>
                    <a:pt x="3017893" y="2533065"/>
                    <a:pt x="2882435" y="2463079"/>
                    <a:pt x="2746412" y="2394221"/>
                  </a:cubicBezTo>
                  <a:cubicBezTo>
                    <a:pt x="2741332" y="2391399"/>
                    <a:pt x="2731737" y="2391963"/>
                    <a:pt x="2726658" y="2395350"/>
                  </a:cubicBezTo>
                  <a:cubicBezTo>
                    <a:pt x="2704646" y="2409460"/>
                    <a:pt x="2683763" y="2425828"/>
                    <a:pt x="2662315" y="2440502"/>
                  </a:cubicBezTo>
                  <a:cubicBezTo>
                    <a:pt x="2574832" y="2499765"/>
                    <a:pt x="2486220" y="2559028"/>
                    <a:pt x="2397043" y="2618291"/>
                  </a:cubicBezTo>
                  <a:close/>
                  <a:moveTo>
                    <a:pt x="2809626" y="329050"/>
                  </a:moveTo>
                  <a:cubicBezTo>
                    <a:pt x="2645947" y="329050"/>
                    <a:pt x="2485091" y="329050"/>
                    <a:pt x="2323670" y="329050"/>
                  </a:cubicBezTo>
                  <a:cubicBezTo>
                    <a:pt x="2322541" y="340903"/>
                    <a:pt x="2319719" y="351627"/>
                    <a:pt x="2320848" y="361221"/>
                  </a:cubicBezTo>
                  <a:cubicBezTo>
                    <a:pt x="2345118" y="522078"/>
                    <a:pt x="2400430" y="672211"/>
                    <a:pt x="2483398" y="811619"/>
                  </a:cubicBezTo>
                  <a:cubicBezTo>
                    <a:pt x="2504845" y="847742"/>
                    <a:pt x="2527986" y="882171"/>
                    <a:pt x="2551691" y="919986"/>
                  </a:cubicBezTo>
                  <a:cubicBezTo>
                    <a:pt x="2667395" y="733731"/>
                    <a:pt x="2753185" y="538446"/>
                    <a:pt x="2809626" y="329050"/>
                  </a:cubicBezTo>
                  <a:close/>
                  <a:moveTo>
                    <a:pt x="1938179" y="917728"/>
                  </a:moveTo>
                  <a:cubicBezTo>
                    <a:pt x="1941001" y="916035"/>
                    <a:pt x="1941565" y="916035"/>
                    <a:pt x="1941565" y="915471"/>
                  </a:cubicBezTo>
                  <a:cubicBezTo>
                    <a:pt x="2048239" y="764774"/>
                    <a:pt x="2124434" y="600531"/>
                    <a:pt x="2161120" y="418791"/>
                  </a:cubicBezTo>
                  <a:cubicBezTo>
                    <a:pt x="2166764" y="389442"/>
                    <a:pt x="2176924" y="360093"/>
                    <a:pt x="2166764" y="328486"/>
                  </a:cubicBezTo>
                  <a:cubicBezTo>
                    <a:pt x="2006472" y="328486"/>
                    <a:pt x="1845616" y="328486"/>
                    <a:pt x="1682502" y="328486"/>
                  </a:cubicBezTo>
                  <a:cubicBezTo>
                    <a:pt x="1738943" y="538446"/>
                    <a:pt x="1825297" y="733167"/>
                    <a:pt x="1938179" y="917728"/>
                  </a:cubicBezTo>
                  <a:close/>
                  <a:moveTo>
                    <a:pt x="1822475" y="2924765"/>
                  </a:moveTo>
                  <a:cubicBezTo>
                    <a:pt x="1824733" y="2926458"/>
                    <a:pt x="1825862" y="2927587"/>
                    <a:pt x="1826991" y="2928151"/>
                  </a:cubicBezTo>
                  <a:cubicBezTo>
                    <a:pt x="1959062" y="2997009"/>
                    <a:pt x="2093391" y="3059659"/>
                    <a:pt x="2237880" y="3096910"/>
                  </a:cubicBezTo>
                  <a:cubicBezTo>
                    <a:pt x="2243524" y="3098603"/>
                    <a:pt x="2250861" y="3098039"/>
                    <a:pt x="2256505" y="3095781"/>
                  </a:cubicBezTo>
                  <a:cubicBezTo>
                    <a:pt x="2316897" y="3076026"/>
                    <a:pt x="2377853" y="3058530"/>
                    <a:pt x="2436552" y="3034825"/>
                  </a:cubicBezTo>
                  <a:cubicBezTo>
                    <a:pt x="2516133" y="3002089"/>
                    <a:pt x="2593457" y="2964274"/>
                    <a:pt x="2674168" y="2927023"/>
                  </a:cubicBezTo>
                  <a:cubicBezTo>
                    <a:pt x="2668524" y="2923072"/>
                    <a:pt x="2666830" y="2921378"/>
                    <a:pt x="2664573" y="2920250"/>
                  </a:cubicBezTo>
                  <a:cubicBezTo>
                    <a:pt x="2529115" y="2850263"/>
                    <a:pt x="2393092" y="2780276"/>
                    <a:pt x="2257634" y="2709725"/>
                  </a:cubicBezTo>
                  <a:cubicBezTo>
                    <a:pt x="2248039" y="2704646"/>
                    <a:pt x="2241831" y="2706903"/>
                    <a:pt x="2233929" y="2711419"/>
                  </a:cubicBezTo>
                  <a:cubicBezTo>
                    <a:pt x="2143624" y="2759958"/>
                    <a:pt x="2053318" y="2808497"/>
                    <a:pt x="1962449" y="2855907"/>
                  </a:cubicBezTo>
                  <a:cubicBezTo>
                    <a:pt x="1916732" y="2880177"/>
                    <a:pt x="1869885" y="2901624"/>
                    <a:pt x="1822475" y="2924765"/>
                  </a:cubicBezTo>
                  <a:close/>
                  <a:moveTo>
                    <a:pt x="1898106" y="2306738"/>
                  </a:moveTo>
                  <a:cubicBezTo>
                    <a:pt x="1900364" y="2308431"/>
                    <a:pt x="1902621" y="2310689"/>
                    <a:pt x="1905443" y="2312382"/>
                  </a:cubicBezTo>
                  <a:cubicBezTo>
                    <a:pt x="2015503" y="2384062"/>
                    <a:pt x="2125563" y="2455177"/>
                    <a:pt x="2235622" y="2526857"/>
                  </a:cubicBezTo>
                  <a:cubicBezTo>
                    <a:pt x="2244089" y="2532501"/>
                    <a:pt x="2250297" y="2532501"/>
                    <a:pt x="2258763" y="2526857"/>
                  </a:cubicBezTo>
                  <a:cubicBezTo>
                    <a:pt x="2341731" y="2473803"/>
                    <a:pt x="2425264" y="2421313"/>
                    <a:pt x="2508232" y="2367694"/>
                  </a:cubicBezTo>
                  <a:cubicBezTo>
                    <a:pt x="2538145" y="2348504"/>
                    <a:pt x="2567495" y="2327056"/>
                    <a:pt x="2595715" y="2307302"/>
                  </a:cubicBezTo>
                  <a:cubicBezTo>
                    <a:pt x="2477754" y="2227721"/>
                    <a:pt x="2361485" y="2148703"/>
                    <a:pt x="2246346" y="2070815"/>
                  </a:cubicBezTo>
                  <a:cubicBezTo>
                    <a:pt x="2131207" y="2148703"/>
                    <a:pt x="2015503" y="2227156"/>
                    <a:pt x="1898106" y="2306738"/>
                  </a:cubicBezTo>
                  <a:close/>
                  <a:moveTo>
                    <a:pt x="2884128" y="579648"/>
                  </a:moveTo>
                  <a:cubicBezTo>
                    <a:pt x="2821478" y="744455"/>
                    <a:pt x="2744155" y="896845"/>
                    <a:pt x="2650463" y="1041334"/>
                  </a:cubicBezTo>
                  <a:cubicBezTo>
                    <a:pt x="2721578" y="1123737"/>
                    <a:pt x="2800031" y="1196546"/>
                    <a:pt x="2886385" y="1265968"/>
                  </a:cubicBezTo>
                  <a:cubicBezTo>
                    <a:pt x="2957501" y="1171712"/>
                    <a:pt x="3028052" y="1079149"/>
                    <a:pt x="3098039" y="986586"/>
                  </a:cubicBezTo>
                  <a:cubicBezTo>
                    <a:pt x="3008298" y="860159"/>
                    <a:pt x="2938875" y="725829"/>
                    <a:pt x="2884128" y="579648"/>
                  </a:cubicBezTo>
                  <a:close/>
                  <a:moveTo>
                    <a:pt x="1608564" y="579648"/>
                  </a:moveTo>
                  <a:cubicBezTo>
                    <a:pt x="1553817" y="726394"/>
                    <a:pt x="1483266" y="860159"/>
                    <a:pt x="1394654" y="987150"/>
                  </a:cubicBezTo>
                  <a:cubicBezTo>
                    <a:pt x="1465205" y="1080278"/>
                    <a:pt x="1535191" y="1172841"/>
                    <a:pt x="1606307" y="1266533"/>
                  </a:cubicBezTo>
                  <a:cubicBezTo>
                    <a:pt x="1692661" y="1196546"/>
                    <a:pt x="1771678" y="1123737"/>
                    <a:pt x="1842230" y="1041334"/>
                  </a:cubicBezTo>
                  <a:cubicBezTo>
                    <a:pt x="1748538" y="896845"/>
                    <a:pt x="1671214" y="744455"/>
                    <a:pt x="1608564" y="579648"/>
                  </a:cubicBezTo>
                  <a:close/>
                  <a:moveTo>
                    <a:pt x="3449101" y="329050"/>
                  </a:moveTo>
                  <a:cubicBezTo>
                    <a:pt x="3285987" y="329050"/>
                    <a:pt x="3124566" y="329050"/>
                    <a:pt x="2962016" y="329050"/>
                  </a:cubicBezTo>
                  <a:cubicBezTo>
                    <a:pt x="3006040" y="516434"/>
                    <a:pt x="3079413" y="689707"/>
                    <a:pt x="3183264" y="850564"/>
                  </a:cubicBezTo>
                  <a:cubicBezTo>
                    <a:pt x="3263975" y="732602"/>
                    <a:pt x="3411285" y="443625"/>
                    <a:pt x="3449101" y="329050"/>
                  </a:cubicBezTo>
                  <a:close/>
                  <a:moveTo>
                    <a:pt x="1042463" y="327921"/>
                  </a:moveTo>
                  <a:cubicBezTo>
                    <a:pt x="1115271" y="511354"/>
                    <a:pt x="1205012" y="683499"/>
                    <a:pt x="1308863" y="850564"/>
                  </a:cubicBezTo>
                  <a:cubicBezTo>
                    <a:pt x="1413279" y="687450"/>
                    <a:pt x="1486088" y="514176"/>
                    <a:pt x="1530676" y="327921"/>
                  </a:cubicBezTo>
                  <a:cubicBezTo>
                    <a:pt x="1367562" y="327921"/>
                    <a:pt x="1206141" y="327921"/>
                    <a:pt x="1042463" y="327921"/>
                  </a:cubicBezTo>
                  <a:close/>
                  <a:moveTo>
                    <a:pt x="2247475" y="1314507"/>
                  </a:moveTo>
                  <a:cubicBezTo>
                    <a:pt x="2252555" y="1307735"/>
                    <a:pt x="2255377" y="1302655"/>
                    <a:pt x="2259327" y="1298704"/>
                  </a:cubicBezTo>
                  <a:cubicBezTo>
                    <a:pt x="2329879" y="1224767"/>
                    <a:pt x="2395350" y="1146314"/>
                    <a:pt x="2456306" y="1063910"/>
                  </a:cubicBezTo>
                  <a:cubicBezTo>
                    <a:pt x="2464208" y="1052622"/>
                    <a:pt x="2464208" y="1046413"/>
                    <a:pt x="2455742" y="1035690"/>
                  </a:cubicBezTo>
                  <a:cubicBezTo>
                    <a:pt x="2393092" y="953850"/>
                    <a:pt x="2340038" y="866367"/>
                    <a:pt x="2296014" y="773240"/>
                  </a:cubicBezTo>
                  <a:cubicBezTo>
                    <a:pt x="2278517" y="736553"/>
                    <a:pt x="2263278" y="699302"/>
                    <a:pt x="2246346" y="661487"/>
                  </a:cubicBezTo>
                  <a:cubicBezTo>
                    <a:pt x="2244653" y="663744"/>
                    <a:pt x="2243524" y="664873"/>
                    <a:pt x="2242960" y="666002"/>
                  </a:cubicBezTo>
                  <a:cubicBezTo>
                    <a:pt x="2191598" y="800331"/>
                    <a:pt x="2121612" y="924501"/>
                    <a:pt x="2034693" y="1039076"/>
                  </a:cubicBezTo>
                  <a:cubicBezTo>
                    <a:pt x="2027920" y="1048107"/>
                    <a:pt x="2028484" y="1054315"/>
                    <a:pt x="2035257" y="1063346"/>
                  </a:cubicBezTo>
                  <a:cubicBezTo>
                    <a:pt x="2074201" y="1111320"/>
                    <a:pt x="2111453" y="1160988"/>
                    <a:pt x="2150961" y="1208399"/>
                  </a:cubicBezTo>
                  <a:cubicBezTo>
                    <a:pt x="2180875" y="1243392"/>
                    <a:pt x="2213610" y="1276692"/>
                    <a:pt x="2247475" y="1314507"/>
                  </a:cubicBezTo>
                  <a:close/>
                  <a:moveTo>
                    <a:pt x="2726093" y="2214739"/>
                  </a:moveTo>
                  <a:cubicBezTo>
                    <a:pt x="2813577" y="2143059"/>
                    <a:pt x="2897674" y="2073637"/>
                    <a:pt x="2983464" y="2003086"/>
                  </a:cubicBezTo>
                  <a:cubicBezTo>
                    <a:pt x="2977819" y="1999699"/>
                    <a:pt x="2976126" y="1998571"/>
                    <a:pt x="2973869" y="1997442"/>
                  </a:cubicBezTo>
                  <a:cubicBezTo>
                    <a:pt x="2845184" y="1937614"/>
                    <a:pt x="2721014" y="1869885"/>
                    <a:pt x="2601924" y="1792562"/>
                  </a:cubicBezTo>
                  <a:cubicBezTo>
                    <a:pt x="2591764" y="1786353"/>
                    <a:pt x="2586120" y="1788046"/>
                    <a:pt x="2578218" y="1794819"/>
                  </a:cubicBezTo>
                  <a:cubicBezTo>
                    <a:pt x="2529679" y="1837714"/>
                    <a:pt x="2480576" y="1880045"/>
                    <a:pt x="2430908" y="1922375"/>
                  </a:cubicBezTo>
                  <a:cubicBezTo>
                    <a:pt x="2410589" y="1939872"/>
                    <a:pt x="2389141" y="1956804"/>
                    <a:pt x="2364872" y="1976559"/>
                  </a:cubicBezTo>
                  <a:cubicBezTo>
                    <a:pt x="2487349" y="2056140"/>
                    <a:pt x="2605874" y="2134593"/>
                    <a:pt x="2726093" y="2214739"/>
                  </a:cubicBezTo>
                  <a:close/>
                  <a:moveTo>
                    <a:pt x="1512615" y="2000264"/>
                  </a:moveTo>
                  <a:cubicBezTo>
                    <a:pt x="1514308" y="2003086"/>
                    <a:pt x="1515437" y="2004215"/>
                    <a:pt x="1516566" y="2005343"/>
                  </a:cubicBezTo>
                  <a:cubicBezTo>
                    <a:pt x="1596712" y="2071379"/>
                    <a:pt x="1677422" y="2137415"/>
                    <a:pt x="1757568" y="2204015"/>
                  </a:cubicBezTo>
                  <a:cubicBezTo>
                    <a:pt x="1766034" y="2210788"/>
                    <a:pt x="1771678" y="2208531"/>
                    <a:pt x="1779016" y="2204015"/>
                  </a:cubicBezTo>
                  <a:cubicBezTo>
                    <a:pt x="1861419" y="2150961"/>
                    <a:pt x="1943823" y="2097907"/>
                    <a:pt x="2025662" y="2044288"/>
                  </a:cubicBezTo>
                  <a:cubicBezTo>
                    <a:pt x="2058962" y="2022276"/>
                    <a:pt x="2091134" y="1998571"/>
                    <a:pt x="2123305" y="1975430"/>
                  </a:cubicBezTo>
                  <a:cubicBezTo>
                    <a:pt x="2053318" y="1915038"/>
                    <a:pt x="1984461" y="1856340"/>
                    <a:pt x="1916167" y="1796512"/>
                  </a:cubicBezTo>
                  <a:cubicBezTo>
                    <a:pt x="1904879" y="1786917"/>
                    <a:pt x="1898106" y="1786917"/>
                    <a:pt x="1886253" y="1794255"/>
                  </a:cubicBezTo>
                  <a:cubicBezTo>
                    <a:pt x="1778451" y="1864241"/>
                    <a:pt x="1666134" y="1926326"/>
                    <a:pt x="1550430" y="1981638"/>
                  </a:cubicBezTo>
                  <a:cubicBezTo>
                    <a:pt x="1538013" y="1987282"/>
                    <a:pt x="1525596" y="1993491"/>
                    <a:pt x="1512615" y="2000264"/>
                  </a:cubicBezTo>
                  <a:close/>
                  <a:moveTo>
                    <a:pt x="2702953" y="1680809"/>
                  </a:moveTo>
                  <a:cubicBezTo>
                    <a:pt x="2829945" y="1762083"/>
                    <a:pt x="2963145" y="1831506"/>
                    <a:pt x="3097474" y="1890204"/>
                  </a:cubicBezTo>
                  <a:cubicBezTo>
                    <a:pt x="3145449" y="1843358"/>
                    <a:pt x="3191730" y="1798206"/>
                    <a:pt x="3238012" y="1753053"/>
                  </a:cubicBezTo>
                  <a:cubicBezTo>
                    <a:pt x="3241963" y="1749102"/>
                    <a:pt x="3244785" y="1743458"/>
                    <a:pt x="3246478" y="1737814"/>
                  </a:cubicBezTo>
                  <a:cubicBezTo>
                    <a:pt x="3251558" y="1718060"/>
                    <a:pt x="3255509" y="1698305"/>
                    <a:pt x="3259459" y="1682502"/>
                  </a:cubicBezTo>
                  <a:cubicBezTo>
                    <a:pt x="3139805" y="1610822"/>
                    <a:pt x="3021844" y="1540835"/>
                    <a:pt x="2903882" y="1470284"/>
                  </a:cubicBezTo>
                  <a:cubicBezTo>
                    <a:pt x="2838975" y="1538578"/>
                    <a:pt x="2771246" y="1609129"/>
                    <a:pt x="2702953" y="1680809"/>
                  </a:cubicBezTo>
                  <a:close/>
                  <a:moveTo>
                    <a:pt x="1233233" y="1683066"/>
                  </a:moveTo>
                  <a:cubicBezTo>
                    <a:pt x="1235490" y="1692661"/>
                    <a:pt x="1240006" y="1704514"/>
                    <a:pt x="1241699" y="1717495"/>
                  </a:cubicBezTo>
                  <a:cubicBezTo>
                    <a:pt x="1243956" y="1736685"/>
                    <a:pt x="1252987" y="1750795"/>
                    <a:pt x="1266533" y="1763777"/>
                  </a:cubicBezTo>
                  <a:cubicBezTo>
                    <a:pt x="1306041" y="1802721"/>
                    <a:pt x="1344986" y="1842229"/>
                    <a:pt x="1383930" y="1882302"/>
                  </a:cubicBezTo>
                  <a:cubicBezTo>
                    <a:pt x="1391267" y="1889640"/>
                    <a:pt x="1396347" y="1891333"/>
                    <a:pt x="1405942" y="1886253"/>
                  </a:cubicBezTo>
                  <a:cubicBezTo>
                    <a:pt x="1504149" y="1836021"/>
                    <a:pt x="1602356" y="1786917"/>
                    <a:pt x="1699999" y="1736121"/>
                  </a:cubicBezTo>
                  <a:cubicBezTo>
                    <a:pt x="1731041" y="1719753"/>
                    <a:pt x="1760390" y="1699434"/>
                    <a:pt x="1790304" y="1681373"/>
                  </a:cubicBezTo>
                  <a:cubicBezTo>
                    <a:pt x="1721446" y="1609129"/>
                    <a:pt x="1653717" y="1538578"/>
                    <a:pt x="1589375" y="1470849"/>
                  </a:cubicBezTo>
                  <a:cubicBezTo>
                    <a:pt x="1470849" y="1541400"/>
                    <a:pt x="1352887" y="1611386"/>
                    <a:pt x="1233233" y="1683066"/>
                  </a:cubicBezTo>
                  <a:close/>
                  <a:moveTo>
                    <a:pt x="3510057" y="563280"/>
                  </a:moveTo>
                  <a:cubicBezTo>
                    <a:pt x="3508363" y="566102"/>
                    <a:pt x="3506670" y="568359"/>
                    <a:pt x="3505541" y="570617"/>
                  </a:cubicBezTo>
                  <a:cubicBezTo>
                    <a:pt x="3439506" y="707768"/>
                    <a:pt x="3366133" y="840969"/>
                    <a:pt x="3283165" y="968525"/>
                  </a:cubicBezTo>
                  <a:cubicBezTo>
                    <a:pt x="3277521" y="976991"/>
                    <a:pt x="3278649" y="982635"/>
                    <a:pt x="3285422" y="989408"/>
                  </a:cubicBezTo>
                  <a:cubicBezTo>
                    <a:pt x="3335090" y="1041334"/>
                    <a:pt x="3384194" y="1093259"/>
                    <a:pt x="3433862" y="1145749"/>
                  </a:cubicBezTo>
                  <a:cubicBezTo>
                    <a:pt x="3436684" y="1149136"/>
                    <a:pt x="3440634" y="1151393"/>
                    <a:pt x="3441199" y="1151393"/>
                  </a:cubicBezTo>
                  <a:cubicBezTo>
                    <a:pt x="3508928" y="1024401"/>
                    <a:pt x="3576093" y="897974"/>
                    <a:pt x="3644386" y="770982"/>
                  </a:cubicBezTo>
                  <a:cubicBezTo>
                    <a:pt x="3577786" y="698173"/>
                    <a:pt x="3577786" y="698173"/>
                    <a:pt x="3510057" y="563280"/>
                  </a:cubicBezTo>
                  <a:close/>
                  <a:moveTo>
                    <a:pt x="850564" y="774368"/>
                  </a:moveTo>
                  <a:cubicBezTo>
                    <a:pt x="917164" y="899667"/>
                    <a:pt x="984893" y="1026095"/>
                    <a:pt x="1053751" y="1155344"/>
                  </a:cubicBezTo>
                  <a:cubicBezTo>
                    <a:pt x="1107934" y="1097775"/>
                    <a:pt x="1162682" y="1040205"/>
                    <a:pt x="1213478" y="986586"/>
                  </a:cubicBezTo>
                  <a:cubicBezTo>
                    <a:pt x="1133332" y="843226"/>
                    <a:pt x="1056573" y="704946"/>
                    <a:pt x="980942" y="570053"/>
                  </a:cubicBezTo>
                  <a:cubicBezTo>
                    <a:pt x="964010" y="603353"/>
                    <a:pt x="947078" y="642297"/>
                    <a:pt x="925066" y="677290"/>
                  </a:cubicBezTo>
                  <a:cubicBezTo>
                    <a:pt x="902489" y="711719"/>
                    <a:pt x="874269" y="743326"/>
                    <a:pt x="850564" y="774368"/>
                  </a:cubicBezTo>
                  <a:close/>
                  <a:moveTo>
                    <a:pt x="2353584" y="1414972"/>
                  </a:moveTo>
                  <a:cubicBezTo>
                    <a:pt x="2423570" y="1479879"/>
                    <a:pt x="2498072" y="1539142"/>
                    <a:pt x="2577654" y="1596712"/>
                  </a:cubicBezTo>
                  <a:cubicBezTo>
                    <a:pt x="2648205" y="1523903"/>
                    <a:pt x="2718192" y="1451094"/>
                    <a:pt x="2786485" y="1380543"/>
                  </a:cubicBezTo>
                  <a:cubicBezTo>
                    <a:pt x="2710290" y="1309428"/>
                    <a:pt x="2636352" y="1240006"/>
                    <a:pt x="2561850" y="1170019"/>
                  </a:cubicBezTo>
                  <a:cubicBezTo>
                    <a:pt x="2529679" y="1210092"/>
                    <a:pt x="2496943" y="1252423"/>
                    <a:pt x="2461950" y="1293060"/>
                  </a:cubicBezTo>
                  <a:cubicBezTo>
                    <a:pt x="2427521" y="1334262"/>
                    <a:pt x="2390835" y="1373206"/>
                    <a:pt x="2353584" y="1414972"/>
                  </a:cubicBezTo>
                  <a:close/>
                  <a:moveTo>
                    <a:pt x="2139673" y="1418923"/>
                  </a:moveTo>
                  <a:cubicBezTo>
                    <a:pt x="2066864" y="1333697"/>
                    <a:pt x="1996877" y="1251294"/>
                    <a:pt x="1929148" y="1171712"/>
                  </a:cubicBezTo>
                  <a:cubicBezTo>
                    <a:pt x="1855775" y="1240570"/>
                    <a:pt x="1781838" y="1309428"/>
                    <a:pt x="1706207" y="1380543"/>
                  </a:cubicBezTo>
                  <a:cubicBezTo>
                    <a:pt x="1775065" y="1451659"/>
                    <a:pt x="1845052" y="1523903"/>
                    <a:pt x="1917296" y="1598405"/>
                  </a:cubicBezTo>
                  <a:cubicBezTo>
                    <a:pt x="1992927" y="1537449"/>
                    <a:pt x="2066300" y="1478186"/>
                    <a:pt x="2139673" y="1418923"/>
                  </a:cubicBezTo>
                  <a:close/>
                  <a:moveTo>
                    <a:pt x="3300097" y="1532369"/>
                  </a:moveTo>
                  <a:cubicBezTo>
                    <a:pt x="3327753" y="1453352"/>
                    <a:pt x="3354845" y="1376028"/>
                    <a:pt x="3380807" y="1300962"/>
                  </a:cubicBezTo>
                  <a:cubicBezTo>
                    <a:pt x="3316465" y="1237183"/>
                    <a:pt x="3253251" y="1173970"/>
                    <a:pt x="3190037" y="1111320"/>
                  </a:cubicBezTo>
                  <a:cubicBezTo>
                    <a:pt x="3129081" y="1191466"/>
                    <a:pt x="3066996" y="1272177"/>
                    <a:pt x="3003782" y="1354580"/>
                  </a:cubicBezTo>
                  <a:cubicBezTo>
                    <a:pt x="3098039" y="1420616"/>
                    <a:pt x="3197375" y="1479315"/>
                    <a:pt x="3300097" y="1532369"/>
                  </a:cubicBezTo>
                  <a:close/>
                  <a:moveTo>
                    <a:pt x="1303219" y="1112449"/>
                  </a:moveTo>
                  <a:cubicBezTo>
                    <a:pt x="1240570" y="1172841"/>
                    <a:pt x="1177921" y="1232668"/>
                    <a:pt x="1115836" y="1293624"/>
                  </a:cubicBezTo>
                  <a:cubicBezTo>
                    <a:pt x="1112449" y="1296446"/>
                    <a:pt x="1111885" y="1304913"/>
                    <a:pt x="1113578" y="1309992"/>
                  </a:cubicBezTo>
                  <a:cubicBezTo>
                    <a:pt x="1127688" y="1349501"/>
                    <a:pt x="1142927" y="1388445"/>
                    <a:pt x="1156473" y="1427954"/>
                  </a:cubicBezTo>
                  <a:cubicBezTo>
                    <a:pt x="1168890" y="1462383"/>
                    <a:pt x="1179614" y="1497940"/>
                    <a:pt x="1191467" y="1533498"/>
                  </a:cubicBezTo>
                  <a:cubicBezTo>
                    <a:pt x="1295318" y="1479315"/>
                    <a:pt x="1394654" y="1421181"/>
                    <a:pt x="1488345" y="1355145"/>
                  </a:cubicBezTo>
                  <a:cubicBezTo>
                    <a:pt x="1425696" y="1272177"/>
                    <a:pt x="1363611" y="1191466"/>
                    <a:pt x="1303219" y="1112449"/>
                  </a:cubicBezTo>
                  <a:close/>
                  <a:moveTo>
                    <a:pt x="2246346" y="1521081"/>
                  </a:moveTo>
                  <a:cubicBezTo>
                    <a:pt x="2174102" y="1580344"/>
                    <a:pt x="2101858" y="1639607"/>
                    <a:pt x="2027920" y="1700563"/>
                  </a:cubicBezTo>
                  <a:cubicBezTo>
                    <a:pt x="2100164" y="1761519"/>
                    <a:pt x="2172973" y="1822475"/>
                    <a:pt x="2246346" y="1883996"/>
                  </a:cubicBezTo>
                  <a:cubicBezTo>
                    <a:pt x="2320848" y="1821346"/>
                    <a:pt x="2393092" y="1760955"/>
                    <a:pt x="2464772" y="1700563"/>
                  </a:cubicBezTo>
                  <a:cubicBezTo>
                    <a:pt x="2390835" y="1639042"/>
                    <a:pt x="2318590" y="1580344"/>
                    <a:pt x="2246346" y="1521081"/>
                  </a:cubicBezTo>
                  <a:close/>
                  <a:moveTo>
                    <a:pt x="767596" y="647941"/>
                  </a:moveTo>
                  <a:cubicBezTo>
                    <a:pt x="784528" y="620849"/>
                    <a:pt x="803153" y="594887"/>
                    <a:pt x="817828" y="566666"/>
                  </a:cubicBezTo>
                  <a:cubicBezTo>
                    <a:pt x="852821" y="500630"/>
                    <a:pt x="870882" y="428950"/>
                    <a:pt x="884993" y="356142"/>
                  </a:cubicBezTo>
                  <a:cubicBezTo>
                    <a:pt x="890637" y="325664"/>
                    <a:pt x="883864" y="327357"/>
                    <a:pt x="861288" y="327357"/>
                  </a:cubicBezTo>
                  <a:cubicBezTo>
                    <a:pt x="751228" y="327921"/>
                    <a:pt x="641168" y="327357"/>
                    <a:pt x="531673" y="327357"/>
                  </a:cubicBezTo>
                  <a:cubicBezTo>
                    <a:pt x="526593" y="327357"/>
                    <a:pt x="521514" y="327921"/>
                    <a:pt x="518691" y="327921"/>
                  </a:cubicBezTo>
                  <a:cubicBezTo>
                    <a:pt x="600531" y="433466"/>
                    <a:pt x="682934" y="539010"/>
                    <a:pt x="767596" y="647941"/>
                  </a:cubicBezTo>
                  <a:close/>
                  <a:moveTo>
                    <a:pt x="3727354" y="645119"/>
                  </a:moveTo>
                  <a:cubicBezTo>
                    <a:pt x="3810322" y="538446"/>
                    <a:pt x="3892726" y="432901"/>
                    <a:pt x="3975129" y="327357"/>
                  </a:cubicBezTo>
                  <a:cubicBezTo>
                    <a:pt x="3857168" y="327357"/>
                    <a:pt x="3739207" y="327357"/>
                    <a:pt x="3621245" y="327357"/>
                  </a:cubicBezTo>
                  <a:cubicBezTo>
                    <a:pt x="3607135" y="327357"/>
                    <a:pt x="3603749" y="334694"/>
                    <a:pt x="3606006" y="345982"/>
                  </a:cubicBezTo>
                  <a:cubicBezTo>
                    <a:pt x="3618423" y="411454"/>
                    <a:pt x="3634227" y="475796"/>
                    <a:pt x="3660754" y="536753"/>
                  </a:cubicBezTo>
                  <a:cubicBezTo>
                    <a:pt x="3677122" y="576826"/>
                    <a:pt x="3698005" y="614077"/>
                    <a:pt x="3727354" y="645119"/>
                  </a:cubicBezTo>
                  <a:close/>
                  <a:moveTo>
                    <a:pt x="1629448" y="2292063"/>
                  </a:moveTo>
                  <a:cubicBezTo>
                    <a:pt x="1624932" y="2287548"/>
                    <a:pt x="1622110" y="2285290"/>
                    <a:pt x="1619288" y="2283033"/>
                  </a:cubicBezTo>
                  <a:cubicBezTo>
                    <a:pt x="1543093" y="2219254"/>
                    <a:pt x="1466333" y="2156605"/>
                    <a:pt x="1391832" y="2090005"/>
                  </a:cubicBezTo>
                  <a:cubicBezTo>
                    <a:pt x="1369255" y="2069686"/>
                    <a:pt x="1352323" y="2064606"/>
                    <a:pt x="1325231" y="2078152"/>
                  </a:cubicBezTo>
                  <a:cubicBezTo>
                    <a:pt x="1311121" y="2085489"/>
                    <a:pt x="1307170" y="2092262"/>
                    <a:pt x="1308299" y="2106937"/>
                  </a:cubicBezTo>
                  <a:cubicBezTo>
                    <a:pt x="1315072" y="2193292"/>
                    <a:pt x="1321280" y="2279082"/>
                    <a:pt x="1326925" y="2365436"/>
                  </a:cubicBezTo>
                  <a:cubicBezTo>
                    <a:pt x="1328618" y="2390835"/>
                    <a:pt x="1326925" y="2416233"/>
                    <a:pt x="1326925" y="2447275"/>
                  </a:cubicBezTo>
                  <a:cubicBezTo>
                    <a:pt x="1431905" y="2393657"/>
                    <a:pt x="1530112" y="2343424"/>
                    <a:pt x="1629448" y="2292063"/>
                  </a:cubicBezTo>
                  <a:close/>
                  <a:moveTo>
                    <a:pt x="3161252" y="2445582"/>
                  </a:moveTo>
                  <a:cubicBezTo>
                    <a:pt x="3161817" y="2439374"/>
                    <a:pt x="3162381" y="2437116"/>
                    <a:pt x="3162381" y="2434858"/>
                  </a:cubicBezTo>
                  <a:cubicBezTo>
                    <a:pt x="3168590" y="2331572"/>
                    <a:pt x="3173669" y="2228285"/>
                    <a:pt x="3180442" y="2125563"/>
                  </a:cubicBezTo>
                  <a:cubicBezTo>
                    <a:pt x="3182700" y="2085489"/>
                    <a:pt x="3183264" y="2086054"/>
                    <a:pt x="3146578" y="2071379"/>
                  </a:cubicBezTo>
                  <a:cubicBezTo>
                    <a:pt x="3135290" y="2066864"/>
                    <a:pt x="3127952" y="2069122"/>
                    <a:pt x="3118922" y="2077023"/>
                  </a:cubicBezTo>
                  <a:cubicBezTo>
                    <a:pt x="3054579" y="2132900"/>
                    <a:pt x="2989672" y="2188776"/>
                    <a:pt x="2924765" y="2244088"/>
                  </a:cubicBezTo>
                  <a:cubicBezTo>
                    <a:pt x="2906140" y="2259892"/>
                    <a:pt x="2886385" y="2275131"/>
                    <a:pt x="2863809" y="2293192"/>
                  </a:cubicBezTo>
                  <a:cubicBezTo>
                    <a:pt x="2964274" y="2343989"/>
                    <a:pt x="3061352" y="2394221"/>
                    <a:pt x="3161252" y="2445582"/>
                  </a:cubicBezTo>
                  <a:close/>
                  <a:moveTo>
                    <a:pt x="1492861" y="2907268"/>
                  </a:moveTo>
                  <a:cubicBezTo>
                    <a:pt x="1431340" y="2867760"/>
                    <a:pt x="1373770" y="2830509"/>
                    <a:pt x="1315636" y="2792693"/>
                  </a:cubicBezTo>
                  <a:cubicBezTo>
                    <a:pt x="1307735" y="2857036"/>
                    <a:pt x="1300397" y="2918556"/>
                    <a:pt x="1292496" y="2982899"/>
                  </a:cubicBezTo>
                  <a:cubicBezTo>
                    <a:pt x="1359660" y="2958065"/>
                    <a:pt x="1424567" y="2933231"/>
                    <a:pt x="1492861" y="2907268"/>
                  </a:cubicBezTo>
                  <a:close/>
                  <a:moveTo>
                    <a:pt x="3177620" y="2792693"/>
                  </a:moveTo>
                  <a:cubicBezTo>
                    <a:pt x="3118357" y="2831073"/>
                    <a:pt x="3061352" y="2867760"/>
                    <a:pt x="3000960" y="2907268"/>
                  </a:cubicBezTo>
                  <a:cubicBezTo>
                    <a:pt x="3068689" y="2932667"/>
                    <a:pt x="3133032" y="2957501"/>
                    <a:pt x="3199068" y="2982335"/>
                  </a:cubicBezTo>
                  <a:cubicBezTo>
                    <a:pt x="3191730" y="2917992"/>
                    <a:pt x="3184957" y="2857036"/>
                    <a:pt x="3177620" y="2792693"/>
                  </a:cubicBezTo>
                  <a:close/>
                </a:path>
              </a:pathLst>
            </a:custGeom>
            <a:solidFill>
              <a:schemeClr val="accent4"/>
            </a:solidFill>
            <a:ln w="5636" cap="flat">
              <a:noFill/>
              <a:prstDash val="solid"/>
              <a:miter/>
            </a:ln>
          </p:spPr>
          <p:txBody>
            <a:bodyPr rtlCol="0" anchor="ctr"/>
            <a:lstStyle/>
            <a:p>
              <a:endParaRPr lang="en-US"/>
            </a:p>
          </p:txBody>
        </p:sp>
      </p:grpSp>
    </p:spTree>
    <p:extLst>
      <p:ext uri="{BB962C8B-B14F-4D97-AF65-F5344CB8AC3E}">
        <p14:creationId xmlns:p14="http://schemas.microsoft.com/office/powerpoint/2010/main" val="3304714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76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90F8371-E909-4C11-B826-66798B3CA121}"/>
              </a:ext>
            </a:extLst>
          </p:cNvPr>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4780925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5" r:id="rId2"/>
    <p:sldLayoutId id="2147483737" r:id="rId3"/>
    <p:sldLayoutId id="2147483736" r:id="rId4"/>
    <p:sldLayoutId id="2147483739" r:id="rId5"/>
    <p:sldLayoutId id="2147483743" r:id="rId6"/>
    <p:sldLayoutId id="2147483740" r:id="rId7"/>
    <p:sldLayoutId id="2147483741" r:id="rId8"/>
    <p:sldLayoutId id="2147483742" r:id="rId9"/>
    <p:sldLayoutId id="2147483744" r:id="rId10"/>
    <p:sldLayoutId id="2147483746" r:id="rId11"/>
    <p:sldLayoutId id="2147483747" r:id="rId12"/>
    <p:sldLayoutId id="2147483748" r:id="rId13"/>
    <p:sldLayoutId id="2147483749" r:id="rId1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bin"/><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bin"/><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9.bin"/><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bin"/><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bin"/><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w3schools.com/java/" TargetMode="External"/><Relationship Id="rId3" Type="http://schemas.openxmlformats.org/officeDocument/2006/relationships/hyperlink" Target="https://www.google.com/" TargetMode="External"/><Relationship Id="rId7" Type="http://schemas.openxmlformats.org/officeDocument/2006/relationships/hyperlink" Target="https://www.codejava.net/java-ee/jsp/" TargetMode="External"/><Relationship Id="rId2" Type="http://schemas.openxmlformats.org/officeDocument/2006/relationships/image" Target="../media/image9.bin"/><Relationship Id="rId1" Type="http://schemas.openxmlformats.org/officeDocument/2006/relationships/slideLayout" Target="../slideLayouts/slideLayout7.xml"/><Relationship Id="rId6" Type="http://schemas.openxmlformats.org/officeDocument/2006/relationships/hyperlink" Target="https://www.tutorialspoint.com/servlets/" TargetMode="External"/><Relationship Id="rId5" Type="http://schemas.openxmlformats.org/officeDocument/2006/relationships/hyperlink" Target="https://projectsgeek.com/2016/02/bug-tracking-system-java-project.html" TargetMode="External"/><Relationship Id="rId4" Type="http://schemas.openxmlformats.org/officeDocument/2006/relationships/hyperlink" Target="https://stackoverflow.com/" TargetMode="External"/><Relationship Id="rId9" Type="http://schemas.openxmlformats.org/officeDocument/2006/relationships/hyperlink" Target="https://www.geeksforgeeks.org/java/"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bin"/><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645" y="391108"/>
            <a:ext cx="5968960" cy="5832599"/>
          </a:xfrm>
          <a:prstGeom prst="rect">
            <a:avLst/>
          </a:prstGeom>
        </p:spPr>
      </p:pic>
      <p:sp>
        <p:nvSpPr>
          <p:cNvPr id="3" name="Freeform: Shape 24">
            <a:extLst>
              <a:ext uri="{FF2B5EF4-FFF2-40B4-BE49-F238E27FC236}">
                <a16:creationId xmlns:a16="http://schemas.microsoft.com/office/drawing/2014/main" id="{99209A47-C56B-45F9-BBC4-2C145255E593}"/>
              </a:ext>
            </a:extLst>
          </p:cNvPr>
          <p:cNvSpPr/>
          <p:nvPr/>
        </p:nvSpPr>
        <p:spPr>
          <a:xfrm>
            <a:off x="0" y="1034791"/>
            <a:ext cx="5950887" cy="3459938"/>
          </a:xfrm>
          <a:custGeom>
            <a:avLst/>
            <a:gdLst>
              <a:gd name="connsiteX0" fmla="*/ 0 w 6803226"/>
              <a:gd name="connsiteY0" fmla="*/ 2318916 h 3297971"/>
              <a:gd name="connsiteX1" fmla="*/ 6154831 w 6803226"/>
              <a:gd name="connsiteY1" fmla="*/ 2318916 h 3297971"/>
              <a:gd name="connsiteX2" fmla="*/ 5881075 w 6803226"/>
              <a:gd name="connsiteY2" fmla="*/ 3297971 h 3297971"/>
              <a:gd name="connsiteX3" fmla="*/ 0 w 6803226"/>
              <a:gd name="connsiteY3" fmla="*/ 3297971 h 3297971"/>
              <a:gd name="connsiteX4" fmla="*/ 0 w 6803226"/>
              <a:gd name="connsiteY4" fmla="*/ 1159458 h 3297971"/>
              <a:gd name="connsiteX5" fmla="*/ 6479029 w 6803226"/>
              <a:gd name="connsiteY5" fmla="*/ 1159458 h 3297971"/>
              <a:gd name="connsiteX6" fmla="*/ 6205273 w 6803226"/>
              <a:gd name="connsiteY6" fmla="*/ 2138513 h 3297971"/>
              <a:gd name="connsiteX7" fmla="*/ 0 w 6803226"/>
              <a:gd name="connsiteY7" fmla="*/ 2138513 h 3297971"/>
              <a:gd name="connsiteX8" fmla="*/ 0 w 6803226"/>
              <a:gd name="connsiteY8" fmla="*/ 0 h 3297971"/>
              <a:gd name="connsiteX9" fmla="*/ 6803226 w 6803226"/>
              <a:gd name="connsiteY9" fmla="*/ 0 h 3297971"/>
              <a:gd name="connsiteX10" fmla="*/ 6529471 w 6803226"/>
              <a:gd name="connsiteY10" fmla="*/ 979055 h 3297971"/>
              <a:gd name="connsiteX11" fmla="*/ 0 w 6803226"/>
              <a:gd name="connsiteY11" fmla="*/ 979055 h 32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03226" h="3297971">
                <a:moveTo>
                  <a:pt x="0" y="2318916"/>
                </a:moveTo>
                <a:lnTo>
                  <a:pt x="6154831" y="2318916"/>
                </a:lnTo>
                <a:lnTo>
                  <a:pt x="5881075" y="3297971"/>
                </a:lnTo>
                <a:lnTo>
                  <a:pt x="0" y="3297971"/>
                </a:lnTo>
                <a:close/>
                <a:moveTo>
                  <a:pt x="0" y="1159458"/>
                </a:moveTo>
                <a:lnTo>
                  <a:pt x="6479029" y="1159458"/>
                </a:lnTo>
                <a:lnTo>
                  <a:pt x="6205273" y="2138513"/>
                </a:lnTo>
                <a:lnTo>
                  <a:pt x="0" y="2138513"/>
                </a:lnTo>
                <a:close/>
                <a:moveTo>
                  <a:pt x="0" y="0"/>
                </a:moveTo>
                <a:lnTo>
                  <a:pt x="6803226" y="0"/>
                </a:lnTo>
                <a:lnTo>
                  <a:pt x="6529471" y="979055"/>
                </a:lnTo>
                <a:lnTo>
                  <a:pt x="0" y="979055"/>
                </a:lnTo>
                <a:close/>
              </a:path>
            </a:pathLst>
          </a:cu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Freeform: Shape 25">
            <a:extLst>
              <a:ext uri="{FF2B5EF4-FFF2-40B4-BE49-F238E27FC236}">
                <a16:creationId xmlns:a16="http://schemas.microsoft.com/office/drawing/2014/main" id="{916ED284-ADE9-4779-946E-B6A265F6FD04}"/>
              </a:ext>
            </a:extLst>
          </p:cNvPr>
          <p:cNvSpPr/>
          <p:nvPr/>
        </p:nvSpPr>
        <p:spPr>
          <a:xfrm>
            <a:off x="-1" y="1196758"/>
            <a:ext cx="5795493" cy="3297971"/>
          </a:xfrm>
          <a:custGeom>
            <a:avLst/>
            <a:gdLst>
              <a:gd name="connsiteX0" fmla="*/ 0 w 6803226"/>
              <a:gd name="connsiteY0" fmla="*/ 2318916 h 3297971"/>
              <a:gd name="connsiteX1" fmla="*/ 6154831 w 6803226"/>
              <a:gd name="connsiteY1" fmla="*/ 2318916 h 3297971"/>
              <a:gd name="connsiteX2" fmla="*/ 5881075 w 6803226"/>
              <a:gd name="connsiteY2" fmla="*/ 3297971 h 3297971"/>
              <a:gd name="connsiteX3" fmla="*/ 0 w 6803226"/>
              <a:gd name="connsiteY3" fmla="*/ 3297971 h 3297971"/>
              <a:gd name="connsiteX4" fmla="*/ 0 w 6803226"/>
              <a:gd name="connsiteY4" fmla="*/ 1159458 h 3297971"/>
              <a:gd name="connsiteX5" fmla="*/ 6479029 w 6803226"/>
              <a:gd name="connsiteY5" fmla="*/ 1159458 h 3297971"/>
              <a:gd name="connsiteX6" fmla="*/ 6205273 w 6803226"/>
              <a:gd name="connsiteY6" fmla="*/ 2138513 h 3297971"/>
              <a:gd name="connsiteX7" fmla="*/ 0 w 6803226"/>
              <a:gd name="connsiteY7" fmla="*/ 2138513 h 3297971"/>
              <a:gd name="connsiteX8" fmla="*/ 0 w 6803226"/>
              <a:gd name="connsiteY8" fmla="*/ 0 h 3297971"/>
              <a:gd name="connsiteX9" fmla="*/ 6803226 w 6803226"/>
              <a:gd name="connsiteY9" fmla="*/ 0 h 3297971"/>
              <a:gd name="connsiteX10" fmla="*/ 6529471 w 6803226"/>
              <a:gd name="connsiteY10" fmla="*/ 979055 h 3297971"/>
              <a:gd name="connsiteX11" fmla="*/ 0 w 6803226"/>
              <a:gd name="connsiteY11" fmla="*/ 979055 h 32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03226" h="3297971">
                <a:moveTo>
                  <a:pt x="0" y="2318916"/>
                </a:moveTo>
                <a:lnTo>
                  <a:pt x="6154831" y="2318916"/>
                </a:lnTo>
                <a:lnTo>
                  <a:pt x="5881075" y="3297971"/>
                </a:lnTo>
                <a:lnTo>
                  <a:pt x="0" y="3297971"/>
                </a:lnTo>
                <a:close/>
                <a:moveTo>
                  <a:pt x="0" y="1159458"/>
                </a:moveTo>
                <a:lnTo>
                  <a:pt x="6479029" y="1159458"/>
                </a:lnTo>
                <a:lnTo>
                  <a:pt x="6205273" y="2138513"/>
                </a:lnTo>
                <a:lnTo>
                  <a:pt x="0" y="2138513"/>
                </a:lnTo>
                <a:close/>
                <a:moveTo>
                  <a:pt x="0" y="0"/>
                </a:moveTo>
                <a:lnTo>
                  <a:pt x="6803226" y="0"/>
                </a:lnTo>
                <a:lnTo>
                  <a:pt x="6529471" y="979055"/>
                </a:lnTo>
                <a:lnTo>
                  <a:pt x="0" y="979055"/>
                </a:lnTo>
                <a:close/>
              </a:path>
            </a:pathLst>
          </a:custGeom>
          <a:solidFill>
            <a:schemeClr val="accent5">
              <a:lumMod val="75000"/>
              <a:lumOff val="2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16758" y="1240325"/>
            <a:ext cx="3889420" cy="923330"/>
          </a:xfrm>
          <a:prstGeom prst="rect">
            <a:avLst/>
          </a:prstGeom>
          <a:noFill/>
        </p:spPr>
        <p:txBody>
          <a:bodyPr wrap="square" rtlCol="0">
            <a:spAutoFit/>
          </a:bodyPr>
          <a:lstStyle/>
          <a:p>
            <a:r>
              <a:rPr lang="en-GB" sz="5400" dirty="0">
                <a:solidFill>
                  <a:schemeClr val="bg1"/>
                </a:solidFill>
                <a:latin typeface="Algerian" panose="04020705040A02060702" pitchFamily="82" charset="0"/>
              </a:rPr>
              <a:t>BUG</a:t>
            </a:r>
            <a:endParaRPr lang="en-IN" sz="5400" dirty="0">
              <a:solidFill>
                <a:schemeClr val="bg1"/>
              </a:solidFill>
              <a:latin typeface="Algerian" panose="04020705040A02060702" pitchFamily="82" charset="0"/>
            </a:endParaRPr>
          </a:p>
        </p:txBody>
      </p:sp>
      <p:sp>
        <p:nvSpPr>
          <p:cNvPr id="7" name="TextBox 6"/>
          <p:cNvSpPr txBox="1"/>
          <p:nvPr/>
        </p:nvSpPr>
        <p:spPr>
          <a:xfrm>
            <a:off x="570525" y="2384078"/>
            <a:ext cx="4809835" cy="923330"/>
          </a:xfrm>
          <a:prstGeom prst="rect">
            <a:avLst/>
          </a:prstGeom>
          <a:noFill/>
        </p:spPr>
        <p:txBody>
          <a:bodyPr wrap="square" rtlCol="0">
            <a:spAutoFit/>
          </a:bodyPr>
          <a:lstStyle/>
          <a:p>
            <a:r>
              <a:rPr lang="en-GB" sz="5400" dirty="0">
                <a:solidFill>
                  <a:schemeClr val="bg1"/>
                </a:solidFill>
                <a:latin typeface="Algerian" panose="04020705040A02060702" pitchFamily="82" charset="0"/>
              </a:rPr>
              <a:t>TRACKING</a:t>
            </a:r>
            <a:endParaRPr lang="en-IN" sz="5400" dirty="0">
              <a:solidFill>
                <a:schemeClr val="bg1"/>
              </a:solidFill>
              <a:latin typeface="Algerian" panose="04020705040A02060702" pitchFamily="82" charset="0"/>
            </a:endParaRPr>
          </a:p>
        </p:txBody>
      </p:sp>
      <p:sp>
        <p:nvSpPr>
          <p:cNvPr id="8" name="TextBox 7"/>
          <p:cNvSpPr txBox="1"/>
          <p:nvPr/>
        </p:nvSpPr>
        <p:spPr>
          <a:xfrm>
            <a:off x="1764406" y="3468367"/>
            <a:ext cx="4294680" cy="923330"/>
          </a:xfrm>
          <a:prstGeom prst="rect">
            <a:avLst/>
          </a:prstGeom>
          <a:noFill/>
        </p:spPr>
        <p:txBody>
          <a:bodyPr wrap="square" rtlCol="0">
            <a:spAutoFit/>
          </a:bodyPr>
          <a:lstStyle/>
          <a:p>
            <a:r>
              <a:rPr lang="en-GB" sz="5400" dirty="0">
                <a:solidFill>
                  <a:schemeClr val="bg1"/>
                </a:solidFill>
                <a:latin typeface="Algerian" panose="04020705040A02060702" pitchFamily="82" charset="0"/>
              </a:rPr>
              <a:t>SYSTEM</a:t>
            </a:r>
            <a:endParaRPr lang="en-IN" sz="5400" dirty="0">
              <a:solidFill>
                <a:schemeClr val="bg1"/>
              </a:solidFill>
              <a:latin typeface="Algerian" panose="04020705040A02060702" pitchFamily="82" charset="0"/>
            </a:endParaRPr>
          </a:p>
        </p:txBody>
      </p:sp>
      <p:sp>
        <p:nvSpPr>
          <p:cNvPr id="12" name="TextBox 11"/>
          <p:cNvSpPr txBox="1"/>
          <p:nvPr/>
        </p:nvSpPr>
        <p:spPr>
          <a:xfrm>
            <a:off x="2287496" y="4917301"/>
            <a:ext cx="3129566" cy="1015663"/>
          </a:xfrm>
          <a:prstGeom prst="rect">
            <a:avLst/>
          </a:prstGeom>
          <a:noFill/>
        </p:spPr>
        <p:txBody>
          <a:bodyPr wrap="square" rtlCol="0">
            <a:spAutoFit/>
          </a:bodyPr>
          <a:lstStyle/>
          <a:p>
            <a:r>
              <a:rPr lang="en-GB" sz="2000" dirty="0">
                <a:latin typeface="Algerian" panose="04020705040A02060702" pitchFamily="82" charset="0"/>
              </a:rPr>
              <a:t>Presentation By :</a:t>
            </a:r>
          </a:p>
          <a:p>
            <a:r>
              <a:rPr lang="en-GB" sz="2000" dirty="0">
                <a:latin typeface="Algerian" panose="04020705040A02060702" pitchFamily="82" charset="0"/>
              </a:rPr>
              <a:t>    STAR TECHIES</a:t>
            </a:r>
          </a:p>
          <a:p>
            <a:endParaRPr lang="en-IN" sz="2000" dirty="0">
              <a:latin typeface="Algerian" panose="04020705040A02060702" pitchFamily="82" charset="0"/>
            </a:endParaRPr>
          </a:p>
        </p:txBody>
      </p:sp>
      <p:sp>
        <p:nvSpPr>
          <p:cNvPr id="5" name="TextBox 4"/>
          <p:cNvSpPr txBox="1"/>
          <p:nvPr/>
        </p:nvSpPr>
        <p:spPr>
          <a:xfrm>
            <a:off x="2434107" y="5601781"/>
            <a:ext cx="3837903" cy="373488"/>
          </a:xfrm>
          <a:prstGeom prst="rect">
            <a:avLst/>
          </a:prstGeom>
          <a:noFill/>
        </p:spPr>
        <p:txBody>
          <a:bodyPr wrap="square" rtlCol="0">
            <a:spAutoFit/>
          </a:bodyPr>
          <a:lstStyle/>
          <a:p>
            <a:r>
              <a:rPr lang="en-IN" dirty="0">
                <a:latin typeface="Algerian" panose="04020705040A02060702" pitchFamily="82" charset="0"/>
              </a:rPr>
              <a:t>HTI Strikers - 2021</a:t>
            </a:r>
          </a:p>
        </p:txBody>
      </p:sp>
    </p:spTree>
    <p:extLst>
      <p:ext uri="{BB962C8B-B14F-4D97-AF65-F5344CB8AC3E}">
        <p14:creationId xmlns:p14="http://schemas.microsoft.com/office/powerpoint/2010/main" val="2728592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UML Diagrams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1717" y="5254531"/>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019" y="1679618"/>
            <a:ext cx="5873706" cy="50431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4" y="1661374"/>
            <a:ext cx="5717191" cy="4971245"/>
          </a:xfrm>
          <a:prstGeom prst="rect">
            <a:avLst/>
          </a:prstGeom>
        </p:spPr>
      </p:pic>
    </p:spTree>
    <p:extLst>
      <p:ext uri="{BB962C8B-B14F-4D97-AF65-F5344CB8AC3E}">
        <p14:creationId xmlns:p14="http://schemas.microsoft.com/office/powerpoint/2010/main" val="2286412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UML Diagrams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6484" y="5157940"/>
            <a:ext cx="1425262" cy="1378088"/>
          </a:xfrm>
          <a:prstGeom prst="rect">
            <a:avLst/>
          </a:prstGeom>
        </p:spPr>
      </p:pic>
      <p:sp>
        <p:nvSpPr>
          <p:cNvPr id="4" name="TextBox 3"/>
          <p:cNvSpPr txBox="1"/>
          <p:nvPr/>
        </p:nvSpPr>
        <p:spPr>
          <a:xfrm>
            <a:off x="155575" y="1307405"/>
            <a:ext cx="2922476" cy="400110"/>
          </a:xfrm>
          <a:prstGeom prst="rect">
            <a:avLst/>
          </a:prstGeom>
          <a:noFill/>
        </p:spPr>
        <p:txBody>
          <a:bodyPr wrap="square" rtlCol="0">
            <a:spAutoFit/>
          </a:bodyPr>
          <a:lstStyle/>
          <a:p>
            <a:r>
              <a:rPr lang="en-GB" sz="2000" dirty="0">
                <a:solidFill>
                  <a:schemeClr val="accent1"/>
                </a:solidFill>
              </a:rPr>
              <a:t>Class Diagram</a:t>
            </a:r>
            <a:endParaRPr lang="en-IN" sz="2000" dirty="0">
              <a:solidFill>
                <a:schemeClr val="accent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9" y="1707515"/>
            <a:ext cx="11718217" cy="5000625"/>
          </a:xfrm>
          <a:prstGeom prst="rect">
            <a:avLst/>
          </a:prstGeom>
        </p:spPr>
      </p:pic>
    </p:spTree>
    <p:extLst>
      <p:ext uri="{BB962C8B-B14F-4D97-AF65-F5344CB8AC3E}">
        <p14:creationId xmlns:p14="http://schemas.microsoft.com/office/powerpoint/2010/main" val="3414347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Modules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grpSp>
        <p:nvGrpSpPr>
          <p:cNvPr id="9" name="Group 8">
            <a:extLst>
              <a:ext uri="{FF2B5EF4-FFF2-40B4-BE49-F238E27FC236}">
                <a16:creationId xmlns:a16="http://schemas.microsoft.com/office/drawing/2014/main" id="{6A9CC71A-BC8D-4B91-9BF9-AE2352A13B3C}"/>
              </a:ext>
            </a:extLst>
          </p:cNvPr>
          <p:cNvGrpSpPr/>
          <p:nvPr/>
        </p:nvGrpSpPr>
        <p:grpSpPr>
          <a:xfrm flipH="1">
            <a:off x="2185963" y="1903536"/>
            <a:ext cx="3727505" cy="781515"/>
            <a:chOff x="7174957" y="1529262"/>
            <a:chExt cx="3727505" cy="781515"/>
          </a:xfrm>
        </p:grpSpPr>
        <p:grpSp>
          <p:nvGrpSpPr>
            <p:cNvPr id="10" name="Group 9">
              <a:extLst>
                <a:ext uri="{FF2B5EF4-FFF2-40B4-BE49-F238E27FC236}">
                  <a16:creationId xmlns:a16="http://schemas.microsoft.com/office/drawing/2014/main" id="{7B36A18C-6A1B-4C17-B98D-3AC1CA09D66D}"/>
                </a:ext>
              </a:extLst>
            </p:cNvPr>
            <p:cNvGrpSpPr/>
            <p:nvPr/>
          </p:nvGrpSpPr>
          <p:grpSpPr>
            <a:xfrm>
              <a:off x="7174957" y="1529262"/>
              <a:ext cx="3727505" cy="781515"/>
              <a:chOff x="7174957" y="1529262"/>
              <a:chExt cx="4298661" cy="781515"/>
            </a:xfrm>
          </p:grpSpPr>
          <p:sp>
            <p:nvSpPr>
              <p:cNvPr id="13" name="Rounded Rectangle 1032">
                <a:extLst>
                  <a:ext uri="{FF2B5EF4-FFF2-40B4-BE49-F238E27FC236}">
                    <a16:creationId xmlns:a16="http://schemas.microsoft.com/office/drawing/2014/main" id="{6FC2EF23-C0E1-49D1-939B-0539FEA7AB33}"/>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4" name="Rounded Rectangle 1032">
                <a:extLst>
                  <a:ext uri="{FF2B5EF4-FFF2-40B4-BE49-F238E27FC236}">
                    <a16:creationId xmlns:a16="http://schemas.microsoft.com/office/drawing/2014/main" id="{4986151B-32FC-43A3-A2AD-697F88154E4F}"/>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1" name="TextBox 10">
              <a:extLst>
                <a:ext uri="{FF2B5EF4-FFF2-40B4-BE49-F238E27FC236}">
                  <a16:creationId xmlns:a16="http://schemas.microsoft.com/office/drawing/2014/main" id="{4FD8C1E4-5890-4F96-9A7A-7D997B02FE32}"/>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01</a:t>
              </a:r>
              <a:endParaRPr lang="ko-KR" altLang="en-US" sz="2400" b="1" dirty="0">
                <a:solidFill>
                  <a:schemeClr val="bg1"/>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id="{C1F5F984-6980-494C-A93C-263BA8BE8E0F}"/>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15" name="TextBox 14"/>
          <p:cNvSpPr txBox="1"/>
          <p:nvPr/>
        </p:nvSpPr>
        <p:spPr>
          <a:xfrm>
            <a:off x="2767646" y="2028115"/>
            <a:ext cx="2721398" cy="430887"/>
          </a:xfrm>
          <a:prstGeom prst="rect">
            <a:avLst/>
          </a:prstGeom>
          <a:noFill/>
        </p:spPr>
        <p:txBody>
          <a:bodyPr wrap="square" rtlCol="0">
            <a:spAutoFit/>
          </a:bodyPr>
          <a:lstStyle/>
          <a:p>
            <a:r>
              <a:rPr lang="en-GB" sz="2200" dirty="0"/>
              <a:t>Import Users</a:t>
            </a:r>
            <a:endParaRPr lang="en-IN" sz="2200" dirty="0"/>
          </a:p>
        </p:txBody>
      </p:sp>
      <p:grpSp>
        <p:nvGrpSpPr>
          <p:cNvPr id="16" name="Group 15">
            <a:extLst>
              <a:ext uri="{FF2B5EF4-FFF2-40B4-BE49-F238E27FC236}">
                <a16:creationId xmlns:a16="http://schemas.microsoft.com/office/drawing/2014/main" id="{8D737862-C17D-4F91-84CA-47A95B726304}"/>
              </a:ext>
            </a:extLst>
          </p:cNvPr>
          <p:cNvGrpSpPr/>
          <p:nvPr/>
        </p:nvGrpSpPr>
        <p:grpSpPr>
          <a:xfrm flipH="1">
            <a:off x="834343" y="3621950"/>
            <a:ext cx="3727505" cy="781515"/>
            <a:chOff x="7174957" y="1529262"/>
            <a:chExt cx="3727505" cy="781515"/>
          </a:xfrm>
        </p:grpSpPr>
        <p:grpSp>
          <p:nvGrpSpPr>
            <p:cNvPr id="17" name="Group 16">
              <a:extLst>
                <a:ext uri="{FF2B5EF4-FFF2-40B4-BE49-F238E27FC236}">
                  <a16:creationId xmlns:a16="http://schemas.microsoft.com/office/drawing/2014/main" id="{5D77C7CE-1D45-4C8A-9E5E-0B36183545D2}"/>
                </a:ext>
              </a:extLst>
            </p:cNvPr>
            <p:cNvGrpSpPr/>
            <p:nvPr/>
          </p:nvGrpSpPr>
          <p:grpSpPr>
            <a:xfrm>
              <a:off x="7174957" y="1529262"/>
              <a:ext cx="3727505" cy="781515"/>
              <a:chOff x="7174957" y="1529262"/>
              <a:chExt cx="4298661" cy="781515"/>
            </a:xfrm>
          </p:grpSpPr>
          <p:sp>
            <p:nvSpPr>
              <p:cNvPr id="20" name="Rounded Rectangle 1032">
                <a:extLst>
                  <a:ext uri="{FF2B5EF4-FFF2-40B4-BE49-F238E27FC236}">
                    <a16:creationId xmlns:a16="http://schemas.microsoft.com/office/drawing/2014/main" id="{BBBEBDFB-DD3B-491B-B6E0-0D60C166AE16}"/>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1" name="Rounded Rectangle 1032">
                <a:extLst>
                  <a:ext uri="{FF2B5EF4-FFF2-40B4-BE49-F238E27FC236}">
                    <a16:creationId xmlns:a16="http://schemas.microsoft.com/office/drawing/2014/main" id="{0335E630-9F23-4CDE-AE69-046111FFD823}"/>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8" name="TextBox 17">
              <a:extLst>
                <a:ext uri="{FF2B5EF4-FFF2-40B4-BE49-F238E27FC236}">
                  <a16:creationId xmlns:a16="http://schemas.microsoft.com/office/drawing/2014/main" id="{345CF446-2F17-4C45-8D7B-914CC5750958}"/>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02</a:t>
              </a:r>
              <a:endParaRPr lang="ko-KR" altLang="en-US" sz="2400" b="1" dirty="0">
                <a:solidFill>
                  <a:schemeClr val="bg1"/>
                </a:solidFill>
                <a:latin typeface="Calibri" pitchFamily="34" charset="0"/>
                <a:cs typeface="Calibri" pitchFamily="34" charset="0"/>
              </a:endParaRPr>
            </a:p>
          </p:txBody>
        </p:sp>
        <p:sp>
          <p:nvSpPr>
            <p:cNvPr id="19" name="TextBox 18">
              <a:extLst>
                <a:ext uri="{FF2B5EF4-FFF2-40B4-BE49-F238E27FC236}">
                  <a16:creationId xmlns:a16="http://schemas.microsoft.com/office/drawing/2014/main" id="{1B95ED74-F59E-43D2-8DBC-8C4E9F7F665C}"/>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22" name="TextBox 21"/>
          <p:cNvSpPr txBox="1"/>
          <p:nvPr/>
        </p:nvSpPr>
        <p:spPr>
          <a:xfrm>
            <a:off x="1135889" y="3742009"/>
            <a:ext cx="2464828" cy="430887"/>
          </a:xfrm>
          <a:prstGeom prst="rect">
            <a:avLst/>
          </a:prstGeom>
          <a:noFill/>
        </p:spPr>
        <p:txBody>
          <a:bodyPr wrap="square" rtlCol="0">
            <a:spAutoFit/>
          </a:bodyPr>
          <a:lstStyle/>
          <a:p>
            <a:r>
              <a:rPr lang="en-GB" sz="2200" dirty="0"/>
              <a:t>User Registration</a:t>
            </a:r>
            <a:endParaRPr lang="en-IN" sz="2200" dirty="0"/>
          </a:p>
        </p:txBody>
      </p:sp>
      <p:grpSp>
        <p:nvGrpSpPr>
          <p:cNvPr id="23" name="Group 22">
            <a:extLst>
              <a:ext uri="{FF2B5EF4-FFF2-40B4-BE49-F238E27FC236}">
                <a16:creationId xmlns:a16="http://schemas.microsoft.com/office/drawing/2014/main" id="{55101ABA-C79D-4D1C-89BC-86FF16BCDC29}"/>
              </a:ext>
            </a:extLst>
          </p:cNvPr>
          <p:cNvGrpSpPr/>
          <p:nvPr/>
        </p:nvGrpSpPr>
        <p:grpSpPr>
          <a:xfrm flipH="1">
            <a:off x="1406558" y="5483714"/>
            <a:ext cx="3727505" cy="781515"/>
            <a:chOff x="7174957" y="1529262"/>
            <a:chExt cx="3727505" cy="781515"/>
          </a:xfrm>
        </p:grpSpPr>
        <p:grpSp>
          <p:nvGrpSpPr>
            <p:cNvPr id="24" name="Group 23">
              <a:extLst>
                <a:ext uri="{FF2B5EF4-FFF2-40B4-BE49-F238E27FC236}">
                  <a16:creationId xmlns:a16="http://schemas.microsoft.com/office/drawing/2014/main" id="{AA1D6946-0015-4463-BBBA-073323AB664A}"/>
                </a:ext>
              </a:extLst>
            </p:cNvPr>
            <p:cNvGrpSpPr/>
            <p:nvPr/>
          </p:nvGrpSpPr>
          <p:grpSpPr>
            <a:xfrm>
              <a:off x="7174957" y="1529262"/>
              <a:ext cx="3727505" cy="781515"/>
              <a:chOff x="7174957" y="1529262"/>
              <a:chExt cx="4298661" cy="781515"/>
            </a:xfrm>
          </p:grpSpPr>
          <p:sp>
            <p:nvSpPr>
              <p:cNvPr id="27" name="Rounded Rectangle 1032">
                <a:extLst>
                  <a:ext uri="{FF2B5EF4-FFF2-40B4-BE49-F238E27FC236}">
                    <a16:creationId xmlns:a16="http://schemas.microsoft.com/office/drawing/2014/main" id="{F330825C-1DA6-4D5B-92E7-0D3AF12E081E}"/>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8" name="Rounded Rectangle 1032">
                <a:extLst>
                  <a:ext uri="{FF2B5EF4-FFF2-40B4-BE49-F238E27FC236}">
                    <a16:creationId xmlns:a16="http://schemas.microsoft.com/office/drawing/2014/main" id="{00AD8851-FB36-4423-8AF2-8A96A15D60AC}"/>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25" name="TextBox 24">
              <a:extLst>
                <a:ext uri="{FF2B5EF4-FFF2-40B4-BE49-F238E27FC236}">
                  <a16:creationId xmlns:a16="http://schemas.microsoft.com/office/drawing/2014/main" id="{E94C31F3-3C79-4F4C-945F-4B1518485434}"/>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03</a:t>
              </a:r>
              <a:endParaRPr lang="ko-KR" altLang="en-US" sz="2400" b="1" dirty="0">
                <a:solidFill>
                  <a:schemeClr val="bg1"/>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id="{A1975AA1-A215-4B02-9124-59099C1B8174}"/>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29" name="TextBox 28"/>
          <p:cNvSpPr txBox="1"/>
          <p:nvPr/>
        </p:nvSpPr>
        <p:spPr>
          <a:xfrm>
            <a:off x="2217056" y="5641481"/>
            <a:ext cx="2543457" cy="430887"/>
          </a:xfrm>
          <a:prstGeom prst="rect">
            <a:avLst/>
          </a:prstGeom>
          <a:noFill/>
        </p:spPr>
        <p:txBody>
          <a:bodyPr wrap="square" rtlCol="0">
            <a:spAutoFit/>
          </a:bodyPr>
          <a:lstStyle/>
          <a:p>
            <a:r>
              <a:rPr lang="en-GB" sz="2200" dirty="0"/>
              <a:t>Login</a:t>
            </a:r>
            <a:endParaRPr lang="en-IN" sz="2200"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001" y="2921383"/>
            <a:ext cx="2477104" cy="2379917"/>
          </a:xfrm>
          <a:prstGeom prst="rect">
            <a:avLst/>
          </a:prstGeom>
        </p:spPr>
      </p:pic>
      <p:grpSp>
        <p:nvGrpSpPr>
          <p:cNvPr id="31" name="Group 30">
            <a:extLst>
              <a:ext uri="{FF2B5EF4-FFF2-40B4-BE49-F238E27FC236}">
                <a16:creationId xmlns:a16="http://schemas.microsoft.com/office/drawing/2014/main" id="{E3C31AD5-7D07-4E7C-9BA0-2C1283741767}"/>
              </a:ext>
            </a:extLst>
          </p:cNvPr>
          <p:cNvGrpSpPr/>
          <p:nvPr/>
        </p:nvGrpSpPr>
        <p:grpSpPr>
          <a:xfrm>
            <a:off x="6555658" y="1849215"/>
            <a:ext cx="3648845" cy="830728"/>
            <a:chOff x="7174957" y="1529262"/>
            <a:chExt cx="3727505" cy="781515"/>
          </a:xfrm>
        </p:grpSpPr>
        <p:grpSp>
          <p:nvGrpSpPr>
            <p:cNvPr id="32" name="Group 31">
              <a:extLst>
                <a:ext uri="{FF2B5EF4-FFF2-40B4-BE49-F238E27FC236}">
                  <a16:creationId xmlns:a16="http://schemas.microsoft.com/office/drawing/2014/main" id="{9362CB17-0EB1-4F96-96BD-AF31A900F3A0}"/>
                </a:ext>
              </a:extLst>
            </p:cNvPr>
            <p:cNvGrpSpPr/>
            <p:nvPr/>
          </p:nvGrpSpPr>
          <p:grpSpPr>
            <a:xfrm>
              <a:off x="7174957" y="1529262"/>
              <a:ext cx="3727505" cy="781515"/>
              <a:chOff x="7174957" y="1529262"/>
              <a:chExt cx="4298661" cy="781515"/>
            </a:xfrm>
          </p:grpSpPr>
          <p:sp>
            <p:nvSpPr>
              <p:cNvPr id="35" name="Rounded Rectangle 1032">
                <a:extLst>
                  <a:ext uri="{FF2B5EF4-FFF2-40B4-BE49-F238E27FC236}">
                    <a16:creationId xmlns:a16="http://schemas.microsoft.com/office/drawing/2014/main" id="{0D4699B9-2697-4D8C-A20D-96DB223E7DA1}"/>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6" name="Rounded Rectangle 1032">
                <a:extLst>
                  <a:ext uri="{FF2B5EF4-FFF2-40B4-BE49-F238E27FC236}">
                    <a16:creationId xmlns:a16="http://schemas.microsoft.com/office/drawing/2014/main" id="{E6993C5D-C39D-4219-83D5-28815C2EBE09}"/>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33" name="TextBox 32">
              <a:extLst>
                <a:ext uri="{FF2B5EF4-FFF2-40B4-BE49-F238E27FC236}">
                  <a16:creationId xmlns:a16="http://schemas.microsoft.com/office/drawing/2014/main" id="{0F56EC71-4F1D-40B2-9794-79244EB28BEF}"/>
                </a:ext>
              </a:extLst>
            </p:cNvPr>
            <p:cNvSpPr txBox="1"/>
            <p:nvPr/>
          </p:nvSpPr>
          <p:spPr>
            <a:xfrm>
              <a:off x="7237847" y="1649076"/>
              <a:ext cx="715889" cy="434316"/>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06</a:t>
              </a:r>
              <a:endParaRPr lang="ko-KR" altLang="en-US" sz="2400" b="1" dirty="0">
                <a:solidFill>
                  <a:schemeClr val="bg1"/>
                </a:solidFill>
                <a:latin typeface="Calibri" pitchFamily="34" charset="0"/>
                <a:cs typeface="Calibri" pitchFamily="34" charset="0"/>
              </a:endParaRPr>
            </a:p>
          </p:txBody>
        </p:sp>
        <p:sp>
          <p:nvSpPr>
            <p:cNvPr id="34" name="TextBox 33">
              <a:extLst>
                <a:ext uri="{FF2B5EF4-FFF2-40B4-BE49-F238E27FC236}">
                  <a16:creationId xmlns:a16="http://schemas.microsoft.com/office/drawing/2014/main" id="{D8E19E43-7A97-4E7D-AEB8-56F79D3D65B9}"/>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37" name="TextBox 36"/>
          <p:cNvSpPr txBox="1"/>
          <p:nvPr/>
        </p:nvSpPr>
        <p:spPr>
          <a:xfrm>
            <a:off x="8011932" y="1988020"/>
            <a:ext cx="2412814" cy="430887"/>
          </a:xfrm>
          <a:prstGeom prst="rect">
            <a:avLst/>
          </a:prstGeom>
          <a:noFill/>
        </p:spPr>
        <p:txBody>
          <a:bodyPr wrap="square" rtlCol="0">
            <a:spAutoFit/>
          </a:bodyPr>
          <a:lstStyle/>
          <a:p>
            <a:r>
              <a:rPr lang="en-GB" sz="2200" dirty="0"/>
              <a:t>Tester</a:t>
            </a:r>
            <a:endParaRPr lang="en-IN" sz="2200" dirty="0"/>
          </a:p>
        </p:txBody>
      </p:sp>
      <p:grpSp>
        <p:nvGrpSpPr>
          <p:cNvPr id="38" name="Group 37">
            <a:extLst>
              <a:ext uri="{FF2B5EF4-FFF2-40B4-BE49-F238E27FC236}">
                <a16:creationId xmlns:a16="http://schemas.microsoft.com/office/drawing/2014/main" id="{E3C31AD5-7D07-4E7C-9BA0-2C1283741767}"/>
              </a:ext>
            </a:extLst>
          </p:cNvPr>
          <p:cNvGrpSpPr/>
          <p:nvPr/>
        </p:nvGrpSpPr>
        <p:grpSpPr>
          <a:xfrm>
            <a:off x="7653440" y="3628247"/>
            <a:ext cx="3727505" cy="781515"/>
            <a:chOff x="7174957" y="1529262"/>
            <a:chExt cx="3727505" cy="781515"/>
          </a:xfrm>
        </p:grpSpPr>
        <p:grpSp>
          <p:nvGrpSpPr>
            <p:cNvPr id="39" name="Group 38">
              <a:extLst>
                <a:ext uri="{FF2B5EF4-FFF2-40B4-BE49-F238E27FC236}">
                  <a16:creationId xmlns:a16="http://schemas.microsoft.com/office/drawing/2014/main" id="{9362CB17-0EB1-4F96-96BD-AF31A900F3A0}"/>
                </a:ext>
              </a:extLst>
            </p:cNvPr>
            <p:cNvGrpSpPr/>
            <p:nvPr/>
          </p:nvGrpSpPr>
          <p:grpSpPr>
            <a:xfrm>
              <a:off x="7174957" y="1529262"/>
              <a:ext cx="3727505" cy="781515"/>
              <a:chOff x="7174957" y="1529262"/>
              <a:chExt cx="4298661" cy="781515"/>
            </a:xfrm>
          </p:grpSpPr>
          <p:sp>
            <p:nvSpPr>
              <p:cNvPr id="42" name="Rounded Rectangle 1032">
                <a:extLst>
                  <a:ext uri="{FF2B5EF4-FFF2-40B4-BE49-F238E27FC236}">
                    <a16:creationId xmlns:a16="http://schemas.microsoft.com/office/drawing/2014/main" id="{0D4699B9-2697-4D8C-A20D-96DB223E7DA1}"/>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43" name="Rounded Rectangle 1032">
                <a:extLst>
                  <a:ext uri="{FF2B5EF4-FFF2-40B4-BE49-F238E27FC236}">
                    <a16:creationId xmlns:a16="http://schemas.microsoft.com/office/drawing/2014/main" id="{E6993C5D-C39D-4219-83D5-28815C2EBE09}"/>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40" name="TextBox 39">
              <a:extLst>
                <a:ext uri="{FF2B5EF4-FFF2-40B4-BE49-F238E27FC236}">
                  <a16:creationId xmlns:a16="http://schemas.microsoft.com/office/drawing/2014/main" id="{0F56EC71-4F1D-40B2-9794-79244EB28BEF}"/>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05</a:t>
              </a:r>
              <a:endParaRPr lang="ko-KR" altLang="en-US" sz="2400" b="1" dirty="0">
                <a:solidFill>
                  <a:schemeClr val="bg1"/>
                </a:solidFill>
                <a:latin typeface="Calibri" pitchFamily="34" charset="0"/>
                <a:cs typeface="Calibri" pitchFamily="34" charset="0"/>
              </a:endParaRPr>
            </a:p>
          </p:txBody>
        </p:sp>
        <p:sp>
          <p:nvSpPr>
            <p:cNvPr id="41" name="TextBox 40">
              <a:extLst>
                <a:ext uri="{FF2B5EF4-FFF2-40B4-BE49-F238E27FC236}">
                  <a16:creationId xmlns:a16="http://schemas.microsoft.com/office/drawing/2014/main" id="{D8E19E43-7A97-4E7D-AEB8-56F79D3D65B9}"/>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44" name="TextBox 43"/>
          <p:cNvSpPr txBox="1"/>
          <p:nvPr/>
        </p:nvSpPr>
        <p:spPr>
          <a:xfrm>
            <a:off x="8860106" y="3791783"/>
            <a:ext cx="2343955" cy="430887"/>
          </a:xfrm>
          <a:prstGeom prst="rect">
            <a:avLst/>
          </a:prstGeom>
          <a:noFill/>
        </p:spPr>
        <p:txBody>
          <a:bodyPr wrap="square" rtlCol="0">
            <a:spAutoFit/>
          </a:bodyPr>
          <a:lstStyle/>
          <a:p>
            <a:r>
              <a:rPr lang="en-GB" sz="2200" dirty="0"/>
              <a:t>Developer</a:t>
            </a:r>
            <a:endParaRPr lang="en-IN" sz="2200" dirty="0"/>
          </a:p>
        </p:txBody>
      </p:sp>
      <p:grpSp>
        <p:nvGrpSpPr>
          <p:cNvPr id="45" name="Group 44">
            <a:extLst>
              <a:ext uri="{FF2B5EF4-FFF2-40B4-BE49-F238E27FC236}">
                <a16:creationId xmlns:a16="http://schemas.microsoft.com/office/drawing/2014/main" id="{E20DD9F7-B30D-479B-BB1E-63CBBFD2CC7C}"/>
              </a:ext>
            </a:extLst>
          </p:cNvPr>
          <p:cNvGrpSpPr/>
          <p:nvPr/>
        </p:nvGrpSpPr>
        <p:grpSpPr>
          <a:xfrm>
            <a:off x="6534251" y="5474893"/>
            <a:ext cx="3727505" cy="781515"/>
            <a:chOff x="7174957" y="1529262"/>
            <a:chExt cx="3727505" cy="781515"/>
          </a:xfrm>
        </p:grpSpPr>
        <p:grpSp>
          <p:nvGrpSpPr>
            <p:cNvPr id="46" name="Group 45">
              <a:extLst>
                <a:ext uri="{FF2B5EF4-FFF2-40B4-BE49-F238E27FC236}">
                  <a16:creationId xmlns:a16="http://schemas.microsoft.com/office/drawing/2014/main" id="{6497BA4A-276E-44CC-9210-4E09818080B9}"/>
                </a:ext>
              </a:extLst>
            </p:cNvPr>
            <p:cNvGrpSpPr/>
            <p:nvPr/>
          </p:nvGrpSpPr>
          <p:grpSpPr>
            <a:xfrm>
              <a:off x="7174957" y="1529262"/>
              <a:ext cx="3727505" cy="781515"/>
              <a:chOff x="7174957" y="1529262"/>
              <a:chExt cx="4298661" cy="781515"/>
            </a:xfrm>
          </p:grpSpPr>
          <p:sp>
            <p:nvSpPr>
              <p:cNvPr id="49" name="Rounded Rectangle 1032">
                <a:extLst>
                  <a:ext uri="{FF2B5EF4-FFF2-40B4-BE49-F238E27FC236}">
                    <a16:creationId xmlns:a16="http://schemas.microsoft.com/office/drawing/2014/main" id="{F584641D-531A-4F3E-8621-722EF5E679CF}"/>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50" name="Rounded Rectangle 1032">
                <a:extLst>
                  <a:ext uri="{FF2B5EF4-FFF2-40B4-BE49-F238E27FC236}">
                    <a16:creationId xmlns:a16="http://schemas.microsoft.com/office/drawing/2014/main" id="{C05626BE-7D91-4BDA-9039-67B204A85233}"/>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47" name="TextBox 46">
              <a:extLst>
                <a:ext uri="{FF2B5EF4-FFF2-40B4-BE49-F238E27FC236}">
                  <a16:creationId xmlns:a16="http://schemas.microsoft.com/office/drawing/2014/main" id="{BECDB871-8B60-4EFB-AB1E-82414D2182DF}"/>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04</a:t>
              </a:r>
              <a:endParaRPr lang="ko-KR" altLang="en-US" sz="2400" b="1" dirty="0">
                <a:solidFill>
                  <a:schemeClr val="bg1"/>
                </a:solidFill>
                <a:latin typeface="Calibri" pitchFamily="34" charset="0"/>
                <a:cs typeface="Calibri" pitchFamily="34" charset="0"/>
              </a:endParaRPr>
            </a:p>
          </p:txBody>
        </p:sp>
        <p:sp>
          <p:nvSpPr>
            <p:cNvPr id="48" name="TextBox 47">
              <a:extLst>
                <a:ext uri="{FF2B5EF4-FFF2-40B4-BE49-F238E27FC236}">
                  <a16:creationId xmlns:a16="http://schemas.microsoft.com/office/drawing/2014/main" id="{5ADBC12F-B928-46DC-848C-C4AA7E1985E7}"/>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51" name="TextBox 50"/>
          <p:cNvSpPr txBox="1"/>
          <p:nvPr/>
        </p:nvSpPr>
        <p:spPr>
          <a:xfrm>
            <a:off x="7617122" y="5573730"/>
            <a:ext cx="2353079" cy="430887"/>
          </a:xfrm>
          <a:prstGeom prst="rect">
            <a:avLst/>
          </a:prstGeom>
          <a:noFill/>
        </p:spPr>
        <p:txBody>
          <a:bodyPr wrap="square" rtlCol="0">
            <a:spAutoFit/>
          </a:bodyPr>
          <a:lstStyle/>
          <a:p>
            <a:r>
              <a:rPr lang="en-GB" sz="2200" dirty="0"/>
              <a:t>Project</a:t>
            </a:r>
            <a:r>
              <a:rPr lang="en-GB" dirty="0"/>
              <a:t> </a:t>
            </a:r>
            <a:r>
              <a:rPr lang="en-GB" sz="2200" dirty="0"/>
              <a:t>manager</a:t>
            </a:r>
            <a:endParaRPr lang="en-IN" sz="2200" dirty="0"/>
          </a:p>
        </p:txBody>
      </p:sp>
    </p:spTree>
    <p:extLst>
      <p:ext uri="{BB962C8B-B14F-4D97-AF65-F5344CB8AC3E}">
        <p14:creationId xmlns:p14="http://schemas.microsoft.com/office/powerpoint/2010/main" val="2082982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 Modules</a:t>
            </a:r>
          </a:p>
        </p:txBody>
      </p:sp>
      <p:sp>
        <p:nvSpPr>
          <p:cNvPr id="5" name="Rectangle 9">
            <a:extLst>
              <a:ext uri="{FF2B5EF4-FFF2-40B4-BE49-F238E27FC236}">
                <a16:creationId xmlns:a16="http://schemas.microsoft.com/office/drawing/2014/main" id="{B3BC859B-D8DB-4796-A192-DC4AD94989ED}"/>
              </a:ext>
            </a:extLst>
          </p:cNvPr>
          <p:cNvSpPr/>
          <p:nvPr/>
        </p:nvSpPr>
        <p:spPr>
          <a:xfrm flipH="1">
            <a:off x="227098" y="17205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6" name="TextBox 5"/>
          <p:cNvSpPr txBox="1"/>
          <p:nvPr/>
        </p:nvSpPr>
        <p:spPr>
          <a:xfrm>
            <a:off x="798489" y="1720561"/>
            <a:ext cx="9968249" cy="1477328"/>
          </a:xfrm>
          <a:prstGeom prst="rect">
            <a:avLst/>
          </a:prstGeom>
          <a:noFill/>
        </p:spPr>
        <p:txBody>
          <a:bodyPr wrap="square" rtlCol="0">
            <a:spAutoFit/>
          </a:bodyPr>
          <a:lstStyle/>
          <a:p>
            <a:r>
              <a:rPr lang="en-GB" dirty="0">
                <a:solidFill>
                  <a:schemeClr val="accent1"/>
                </a:solidFill>
              </a:rPr>
              <a:t>Import Users</a:t>
            </a:r>
            <a:r>
              <a:rPr lang="en-GB" dirty="0"/>
              <a:t> </a:t>
            </a:r>
          </a:p>
          <a:p>
            <a:endParaRPr lang="en-GB" dirty="0"/>
          </a:p>
          <a:p>
            <a:pPr marL="285750" indent="-285750">
              <a:buFont typeface="Wingdings" panose="05000000000000000000" pitchFamily="2" charset="2"/>
              <a:buChar char="Ø"/>
            </a:pPr>
            <a:r>
              <a:rPr lang="en-GB" dirty="0">
                <a:solidFill>
                  <a:schemeClr val="accent1"/>
                </a:solidFill>
              </a:rPr>
              <a:t> </a:t>
            </a:r>
            <a:r>
              <a:rPr lang="en-GB" dirty="0"/>
              <a:t>This module provides a form to import a JSON/ XML file containing user information into the system  </a:t>
            </a:r>
          </a:p>
          <a:p>
            <a:endParaRPr lang="en-IN" dirty="0"/>
          </a:p>
        </p:txBody>
      </p:sp>
      <p:sp>
        <p:nvSpPr>
          <p:cNvPr id="10" name="Rectangle 9">
            <a:extLst>
              <a:ext uri="{FF2B5EF4-FFF2-40B4-BE49-F238E27FC236}">
                <a16:creationId xmlns:a16="http://schemas.microsoft.com/office/drawing/2014/main" id="{B3BC859B-D8DB-4796-A192-DC4AD94989ED}"/>
              </a:ext>
            </a:extLst>
          </p:cNvPr>
          <p:cNvSpPr/>
          <p:nvPr/>
        </p:nvSpPr>
        <p:spPr>
          <a:xfrm flipH="1">
            <a:off x="171240" y="3301410"/>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TextBox 6"/>
          <p:cNvSpPr txBox="1"/>
          <p:nvPr/>
        </p:nvSpPr>
        <p:spPr>
          <a:xfrm>
            <a:off x="811367" y="3273579"/>
            <a:ext cx="9749307" cy="1200329"/>
          </a:xfrm>
          <a:prstGeom prst="rect">
            <a:avLst/>
          </a:prstGeom>
          <a:noFill/>
        </p:spPr>
        <p:txBody>
          <a:bodyPr wrap="square" rtlCol="0">
            <a:spAutoFit/>
          </a:bodyPr>
          <a:lstStyle/>
          <a:p>
            <a:r>
              <a:rPr lang="en-GB" dirty="0">
                <a:solidFill>
                  <a:schemeClr val="accent1"/>
                </a:solidFill>
              </a:rPr>
              <a:t>Registration</a:t>
            </a:r>
          </a:p>
          <a:p>
            <a:endParaRPr lang="en-GB" dirty="0">
              <a:solidFill>
                <a:schemeClr val="accent1"/>
              </a:solidFill>
            </a:endParaRPr>
          </a:p>
          <a:p>
            <a:pPr marL="285750" indent="-285750">
              <a:buFont typeface="Wingdings" panose="05000000000000000000" pitchFamily="2" charset="2"/>
              <a:buChar char="Ø"/>
            </a:pPr>
            <a:r>
              <a:rPr lang="en-GB" dirty="0">
                <a:solidFill>
                  <a:schemeClr val="accent1"/>
                </a:solidFill>
              </a:rPr>
              <a:t> </a:t>
            </a:r>
            <a:r>
              <a:rPr lang="en-GB" dirty="0"/>
              <a:t>This module allows a user that has been imported to register with the system and generate  a password</a:t>
            </a:r>
            <a:endParaRPr lang="en-IN" dirty="0"/>
          </a:p>
        </p:txBody>
      </p:sp>
      <p:sp>
        <p:nvSpPr>
          <p:cNvPr id="8" name="TextBox 7"/>
          <p:cNvSpPr txBox="1"/>
          <p:nvPr/>
        </p:nvSpPr>
        <p:spPr>
          <a:xfrm>
            <a:off x="914400" y="4803820"/>
            <a:ext cx="7289442" cy="1477328"/>
          </a:xfrm>
          <a:prstGeom prst="rect">
            <a:avLst/>
          </a:prstGeom>
          <a:noFill/>
        </p:spPr>
        <p:txBody>
          <a:bodyPr wrap="square" rtlCol="0">
            <a:spAutoFit/>
          </a:bodyPr>
          <a:lstStyle/>
          <a:p>
            <a:r>
              <a:rPr lang="en-GB" dirty="0">
                <a:solidFill>
                  <a:schemeClr val="accent1"/>
                </a:solidFill>
              </a:rPr>
              <a:t>Login</a:t>
            </a:r>
          </a:p>
          <a:p>
            <a:endParaRPr lang="en-GB" dirty="0"/>
          </a:p>
          <a:p>
            <a:pPr marL="285750" indent="-285750">
              <a:buFont typeface="Wingdings" panose="05000000000000000000" pitchFamily="2" charset="2"/>
              <a:buChar char="Ø"/>
            </a:pPr>
            <a:r>
              <a:rPr lang="en-GB" dirty="0">
                <a:solidFill>
                  <a:schemeClr val="accent1"/>
                </a:solidFill>
              </a:rPr>
              <a:t> </a:t>
            </a:r>
            <a:r>
              <a:rPr lang="en-GB" dirty="0"/>
              <a:t>This module allows a user to login who has been registered</a:t>
            </a:r>
          </a:p>
          <a:p>
            <a:endParaRPr lang="en-GB" dirty="0"/>
          </a:p>
          <a:p>
            <a:endParaRPr lang="en-IN" dirty="0"/>
          </a:p>
        </p:txBody>
      </p:sp>
      <p:sp>
        <p:nvSpPr>
          <p:cNvPr id="13" name="Rectangle 9">
            <a:extLst>
              <a:ext uri="{FF2B5EF4-FFF2-40B4-BE49-F238E27FC236}">
                <a16:creationId xmlns:a16="http://schemas.microsoft.com/office/drawing/2014/main" id="{B3BC859B-D8DB-4796-A192-DC4AD94989ED}"/>
              </a:ext>
            </a:extLst>
          </p:cNvPr>
          <p:cNvSpPr/>
          <p:nvPr/>
        </p:nvSpPr>
        <p:spPr>
          <a:xfrm flipH="1">
            <a:off x="208176" y="4882259"/>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1710572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 Modules</a:t>
            </a:r>
          </a:p>
        </p:txBody>
      </p:sp>
      <p:sp>
        <p:nvSpPr>
          <p:cNvPr id="5" name="Rectangle 9">
            <a:extLst>
              <a:ext uri="{FF2B5EF4-FFF2-40B4-BE49-F238E27FC236}">
                <a16:creationId xmlns:a16="http://schemas.microsoft.com/office/drawing/2014/main" id="{B3BC859B-D8DB-4796-A192-DC4AD94989ED}"/>
              </a:ext>
            </a:extLst>
          </p:cNvPr>
          <p:cNvSpPr/>
          <p:nvPr/>
        </p:nvSpPr>
        <p:spPr>
          <a:xfrm flipH="1">
            <a:off x="250298" y="1539326"/>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8" name="Rectangle 9">
            <a:extLst>
              <a:ext uri="{FF2B5EF4-FFF2-40B4-BE49-F238E27FC236}">
                <a16:creationId xmlns:a16="http://schemas.microsoft.com/office/drawing/2014/main" id="{B3BC859B-D8DB-4796-A192-DC4AD94989ED}"/>
              </a:ext>
            </a:extLst>
          </p:cNvPr>
          <p:cNvSpPr/>
          <p:nvPr/>
        </p:nvSpPr>
        <p:spPr>
          <a:xfrm flipH="1">
            <a:off x="250298" y="3301410"/>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TextBox 3"/>
          <p:cNvSpPr txBox="1"/>
          <p:nvPr/>
        </p:nvSpPr>
        <p:spPr>
          <a:xfrm>
            <a:off x="592426" y="1502542"/>
            <a:ext cx="9324305" cy="1508105"/>
          </a:xfrm>
          <a:prstGeom prst="rect">
            <a:avLst/>
          </a:prstGeom>
          <a:noFill/>
        </p:spPr>
        <p:txBody>
          <a:bodyPr wrap="square" rtlCol="0">
            <a:spAutoFit/>
          </a:bodyPr>
          <a:lstStyle/>
          <a:p>
            <a:r>
              <a:rPr lang="en-GB" sz="2000" dirty="0">
                <a:solidFill>
                  <a:schemeClr val="accent1"/>
                </a:solidFill>
              </a:rPr>
              <a:t>Project Manager</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solidFill>
                  <a:schemeClr val="accent1"/>
                </a:solidFill>
              </a:rPr>
              <a:t> </a:t>
            </a:r>
            <a:r>
              <a:rPr lang="en-GB" dirty="0"/>
              <a:t>Create a new project and manages the projects</a:t>
            </a:r>
          </a:p>
          <a:p>
            <a:pPr marL="285750" indent="-285750">
              <a:buFont typeface="Wingdings" panose="05000000000000000000" pitchFamily="2" charset="2"/>
              <a:buChar char="Ø"/>
            </a:pPr>
            <a:r>
              <a:rPr lang="en-GB" dirty="0">
                <a:solidFill>
                  <a:schemeClr val="accent1"/>
                </a:solidFill>
              </a:rPr>
              <a:t> </a:t>
            </a:r>
            <a:r>
              <a:rPr lang="en-GB" dirty="0"/>
              <a:t>Assign team members to a project</a:t>
            </a:r>
          </a:p>
          <a:p>
            <a:pPr marL="285750" indent="-285750">
              <a:buFont typeface="Wingdings" panose="05000000000000000000" pitchFamily="2" charset="2"/>
              <a:buChar char="Ø"/>
            </a:pPr>
            <a:r>
              <a:rPr lang="en-GB" dirty="0">
                <a:solidFill>
                  <a:schemeClr val="accent1"/>
                </a:solidFill>
              </a:rPr>
              <a:t> </a:t>
            </a:r>
            <a:r>
              <a:rPr lang="en-GB" dirty="0"/>
              <a:t>Views all the bugs and assigns the bugs to the developers</a:t>
            </a:r>
            <a:r>
              <a:rPr lang="en-IN" dirty="0"/>
              <a:t> and closes the bugs</a:t>
            </a:r>
            <a:endParaRPr lang="en-GB" dirty="0"/>
          </a:p>
        </p:txBody>
      </p:sp>
      <p:sp>
        <p:nvSpPr>
          <p:cNvPr id="7" name="TextBox 6"/>
          <p:cNvSpPr txBox="1"/>
          <p:nvPr/>
        </p:nvSpPr>
        <p:spPr>
          <a:xfrm>
            <a:off x="605307" y="3292512"/>
            <a:ext cx="8551572" cy="1477328"/>
          </a:xfrm>
          <a:prstGeom prst="rect">
            <a:avLst/>
          </a:prstGeom>
          <a:noFill/>
        </p:spPr>
        <p:txBody>
          <a:bodyPr wrap="square" rtlCol="0">
            <a:spAutoFit/>
          </a:bodyPr>
          <a:lstStyle/>
          <a:p>
            <a:r>
              <a:rPr lang="en-GB" dirty="0">
                <a:solidFill>
                  <a:schemeClr val="accent1"/>
                </a:solidFill>
              </a:rPr>
              <a:t>Tester</a:t>
            </a:r>
          </a:p>
          <a:p>
            <a:endParaRPr lang="en-GB" dirty="0"/>
          </a:p>
          <a:p>
            <a:pPr marL="285750" indent="-285750">
              <a:buFont typeface="Wingdings" panose="05000000000000000000" pitchFamily="2" charset="2"/>
              <a:buChar char="Ø"/>
            </a:pPr>
            <a:r>
              <a:rPr lang="en-GB" dirty="0">
                <a:solidFill>
                  <a:schemeClr val="accent1"/>
                </a:solidFill>
              </a:rPr>
              <a:t> </a:t>
            </a:r>
            <a:r>
              <a:rPr lang="en-GB" dirty="0"/>
              <a:t>Views the list of projects</a:t>
            </a:r>
          </a:p>
          <a:p>
            <a:pPr marL="285750" indent="-285750">
              <a:buFont typeface="Wingdings" panose="05000000000000000000" pitchFamily="2" charset="2"/>
              <a:buChar char="Ø"/>
            </a:pPr>
            <a:r>
              <a:rPr lang="en-GB" dirty="0">
                <a:solidFill>
                  <a:schemeClr val="accent1"/>
                </a:solidFill>
              </a:rPr>
              <a:t> </a:t>
            </a:r>
            <a:r>
              <a:rPr lang="en-GB" dirty="0"/>
              <a:t>Views the list the bugs assigned to each project by the project manager</a:t>
            </a:r>
            <a:endParaRPr lang="en-IN" dirty="0"/>
          </a:p>
          <a:p>
            <a:pPr marL="285750" indent="-285750">
              <a:buFont typeface="Wingdings" panose="05000000000000000000" pitchFamily="2" charset="2"/>
              <a:buChar char="Ø"/>
            </a:pPr>
            <a:r>
              <a:rPr lang="en-GB" dirty="0">
                <a:solidFill>
                  <a:schemeClr val="accent1"/>
                </a:solidFill>
              </a:rPr>
              <a:t> </a:t>
            </a:r>
            <a:r>
              <a:rPr lang="en-GB" dirty="0"/>
              <a:t>Reports a new bug</a:t>
            </a:r>
          </a:p>
        </p:txBody>
      </p:sp>
      <p:sp>
        <p:nvSpPr>
          <p:cNvPr id="6" name="TextBox 5"/>
          <p:cNvSpPr txBox="1"/>
          <p:nvPr/>
        </p:nvSpPr>
        <p:spPr>
          <a:xfrm>
            <a:off x="746975" y="5048518"/>
            <a:ext cx="7160653" cy="1754326"/>
          </a:xfrm>
          <a:prstGeom prst="rect">
            <a:avLst/>
          </a:prstGeom>
          <a:noFill/>
        </p:spPr>
        <p:txBody>
          <a:bodyPr wrap="square" rtlCol="0">
            <a:spAutoFit/>
          </a:bodyPr>
          <a:lstStyle/>
          <a:p>
            <a:r>
              <a:rPr lang="en-GB" dirty="0">
                <a:solidFill>
                  <a:schemeClr val="accent1"/>
                </a:solidFill>
              </a:rPr>
              <a:t>Developer</a:t>
            </a:r>
          </a:p>
          <a:p>
            <a:endParaRPr lang="en-GB" dirty="0"/>
          </a:p>
          <a:p>
            <a:pPr marL="285750" indent="-285750">
              <a:buFont typeface="Wingdings" panose="05000000000000000000" pitchFamily="2" charset="2"/>
              <a:buChar char="Ø"/>
            </a:pPr>
            <a:r>
              <a:rPr lang="en-GB" dirty="0">
                <a:solidFill>
                  <a:schemeClr val="accent1"/>
                </a:solidFill>
              </a:rPr>
              <a:t> </a:t>
            </a:r>
            <a:r>
              <a:rPr lang="en-GB" dirty="0"/>
              <a:t>Views the details of the project which is assigned</a:t>
            </a:r>
          </a:p>
          <a:p>
            <a:pPr marL="285750" indent="-285750">
              <a:buFont typeface="Wingdings" panose="05000000000000000000" pitchFamily="2" charset="2"/>
              <a:buChar char="Ø"/>
            </a:pPr>
            <a:r>
              <a:rPr lang="en-GB" dirty="0">
                <a:solidFill>
                  <a:schemeClr val="accent1"/>
                </a:solidFill>
              </a:rPr>
              <a:t> </a:t>
            </a:r>
            <a:r>
              <a:rPr lang="en-GB" dirty="0"/>
              <a:t>Mark a bug for closing</a:t>
            </a:r>
          </a:p>
          <a:p>
            <a:endParaRPr lang="en-GB" dirty="0"/>
          </a:p>
          <a:p>
            <a:endParaRPr lang="en-IN" dirty="0"/>
          </a:p>
        </p:txBody>
      </p:sp>
      <p:sp>
        <p:nvSpPr>
          <p:cNvPr id="12" name="Rectangle 9">
            <a:extLst>
              <a:ext uri="{FF2B5EF4-FFF2-40B4-BE49-F238E27FC236}">
                <a16:creationId xmlns:a16="http://schemas.microsoft.com/office/drawing/2014/main" id="{B3BC859B-D8DB-4796-A192-DC4AD94989ED}"/>
              </a:ext>
            </a:extLst>
          </p:cNvPr>
          <p:cNvSpPr/>
          <p:nvPr/>
        </p:nvSpPr>
        <p:spPr>
          <a:xfrm flipH="1">
            <a:off x="208176" y="5048518"/>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062859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Output Snippets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7894"/>
            <a:ext cx="6121756" cy="5201999"/>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9069" r="2661" b="5772"/>
          <a:stretch/>
        </p:blipFill>
        <p:spPr>
          <a:xfrm>
            <a:off x="6121757" y="1979720"/>
            <a:ext cx="5774969" cy="4429958"/>
          </a:xfrm>
          <a:prstGeom prst="rect">
            <a:avLst/>
          </a:prstGeom>
        </p:spPr>
      </p:pic>
    </p:spTree>
    <p:extLst>
      <p:ext uri="{BB962C8B-B14F-4D97-AF65-F5344CB8AC3E}">
        <p14:creationId xmlns:p14="http://schemas.microsoft.com/office/powerpoint/2010/main" val="1237728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Output Snippets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625" r="549" b="5669"/>
          <a:stretch/>
        </p:blipFill>
        <p:spPr>
          <a:xfrm>
            <a:off x="2" y="1748902"/>
            <a:ext cx="5814872" cy="478864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9616" r="1074" b="5746"/>
          <a:stretch/>
        </p:blipFill>
        <p:spPr>
          <a:xfrm>
            <a:off x="6130346" y="1748902"/>
            <a:ext cx="5996552" cy="4788640"/>
          </a:xfrm>
          <a:prstGeom prst="rect">
            <a:avLst/>
          </a:prstGeom>
        </p:spPr>
      </p:pic>
    </p:spTree>
    <p:extLst>
      <p:ext uri="{BB962C8B-B14F-4D97-AF65-F5344CB8AC3E}">
        <p14:creationId xmlns:p14="http://schemas.microsoft.com/office/powerpoint/2010/main" val="669401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Output Snippets</a:t>
            </a:r>
          </a:p>
        </p:txBody>
      </p:sp>
      <p:sp>
        <p:nvSpPr>
          <p:cNvPr id="5" name="Rectangle 9">
            <a:extLst>
              <a:ext uri="{FF2B5EF4-FFF2-40B4-BE49-F238E27FC236}">
                <a16:creationId xmlns:a16="http://schemas.microsoft.com/office/drawing/2014/main" id="{B3BC859B-D8DB-4796-A192-DC4AD94989ED}"/>
              </a:ext>
            </a:extLst>
          </p:cNvPr>
          <p:cNvSpPr/>
          <p:nvPr/>
        </p:nvSpPr>
        <p:spPr>
          <a:xfrm flipH="1">
            <a:off x="250298" y="1475964"/>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186" r="-18" b="5953"/>
          <a:stretch/>
        </p:blipFill>
        <p:spPr>
          <a:xfrm>
            <a:off x="0" y="2024108"/>
            <a:ext cx="5912527" cy="451343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0186" r="1063" b="5953"/>
          <a:stretch/>
        </p:blipFill>
        <p:spPr>
          <a:xfrm>
            <a:off x="6021562" y="2024107"/>
            <a:ext cx="6060948" cy="4513433"/>
          </a:xfrm>
          <a:prstGeom prst="rect">
            <a:avLst/>
          </a:prstGeom>
        </p:spPr>
      </p:pic>
    </p:spTree>
    <p:extLst>
      <p:ext uri="{BB962C8B-B14F-4D97-AF65-F5344CB8AC3E}">
        <p14:creationId xmlns:p14="http://schemas.microsoft.com/office/powerpoint/2010/main" val="2226681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Output Snippets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169" r="701" b="5664"/>
          <a:stretch/>
        </p:blipFill>
        <p:spPr>
          <a:xfrm>
            <a:off x="0" y="1775534"/>
            <a:ext cx="5805996" cy="4762007"/>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0169" b="16240"/>
          <a:stretch/>
        </p:blipFill>
        <p:spPr>
          <a:xfrm>
            <a:off x="6040192" y="1775534"/>
            <a:ext cx="6151808" cy="4163627"/>
          </a:xfrm>
          <a:prstGeom prst="rect">
            <a:avLst/>
          </a:prstGeom>
        </p:spPr>
      </p:pic>
    </p:spTree>
    <p:extLst>
      <p:ext uri="{BB962C8B-B14F-4D97-AF65-F5344CB8AC3E}">
        <p14:creationId xmlns:p14="http://schemas.microsoft.com/office/powerpoint/2010/main" val="1556261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Test Cases</a:t>
            </a:r>
          </a:p>
        </p:txBody>
      </p:sp>
      <p:sp>
        <p:nvSpPr>
          <p:cNvPr id="5" name="Rectangle 9">
            <a:extLst>
              <a:ext uri="{FF2B5EF4-FFF2-40B4-BE49-F238E27FC236}">
                <a16:creationId xmlns:a16="http://schemas.microsoft.com/office/drawing/2014/main" id="{B3BC859B-D8DB-4796-A192-DC4AD94989ED}"/>
              </a:ext>
            </a:extLst>
          </p:cNvPr>
          <p:cNvSpPr/>
          <p:nvPr/>
        </p:nvSpPr>
        <p:spPr>
          <a:xfrm flipH="1">
            <a:off x="192622" y="1450105"/>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1464" y="5080666"/>
            <a:ext cx="1425262" cy="1378088"/>
          </a:xfrm>
          <a:prstGeom prst="rect">
            <a:avLst/>
          </a:prstGeom>
        </p:spPr>
      </p:pic>
      <p:sp>
        <p:nvSpPr>
          <p:cNvPr id="4" name="TextBox 3"/>
          <p:cNvSpPr txBox="1"/>
          <p:nvPr/>
        </p:nvSpPr>
        <p:spPr>
          <a:xfrm>
            <a:off x="460374" y="1393048"/>
            <a:ext cx="4662152" cy="430887"/>
          </a:xfrm>
          <a:prstGeom prst="rect">
            <a:avLst/>
          </a:prstGeom>
          <a:noFill/>
        </p:spPr>
        <p:txBody>
          <a:bodyPr wrap="square" rtlCol="0">
            <a:spAutoFit/>
          </a:bodyPr>
          <a:lstStyle/>
          <a:p>
            <a:r>
              <a:rPr lang="en-IN" sz="2200" dirty="0">
                <a:solidFill>
                  <a:schemeClr val="accent1"/>
                </a:solidFill>
              </a:rPr>
              <a:t>For Registration page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2" y="2021982"/>
            <a:ext cx="11704104" cy="4610637"/>
          </a:xfrm>
          <a:prstGeom prst="rect">
            <a:avLst/>
          </a:prstGeom>
        </p:spPr>
      </p:pic>
    </p:spTree>
    <p:extLst>
      <p:ext uri="{BB962C8B-B14F-4D97-AF65-F5344CB8AC3E}">
        <p14:creationId xmlns:p14="http://schemas.microsoft.com/office/powerpoint/2010/main" val="866045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Abstract</a:t>
            </a:r>
          </a:p>
        </p:txBody>
      </p:sp>
      <p:sp>
        <p:nvSpPr>
          <p:cNvPr id="5" name="Rectangle 9">
            <a:extLst>
              <a:ext uri="{FF2B5EF4-FFF2-40B4-BE49-F238E27FC236}">
                <a16:creationId xmlns:a16="http://schemas.microsoft.com/office/drawing/2014/main" id="{B3BC859B-D8DB-4796-A192-DC4AD94989ED}"/>
              </a:ext>
            </a:extLst>
          </p:cNvPr>
          <p:cNvSpPr/>
          <p:nvPr/>
        </p:nvSpPr>
        <p:spPr>
          <a:xfrm flipH="1">
            <a:off x="265852" y="1706097"/>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3" name="TextBox 2"/>
          <p:cNvSpPr txBox="1"/>
          <p:nvPr/>
        </p:nvSpPr>
        <p:spPr>
          <a:xfrm>
            <a:off x="656822" y="1645816"/>
            <a:ext cx="9955370" cy="3477875"/>
          </a:xfrm>
          <a:prstGeom prst="rect">
            <a:avLst/>
          </a:prstGeom>
          <a:noFill/>
        </p:spPr>
        <p:txBody>
          <a:bodyPr wrap="square" rtlCol="0">
            <a:spAutoFit/>
          </a:bodyPr>
          <a:lstStyle/>
          <a:p>
            <a:pPr algn="just"/>
            <a:r>
              <a:rPr lang="en-GB" sz="2200" dirty="0"/>
              <a:t>A bug is the consequence/outcome of a coding fault. A bug tracking system is a software application that keeps track of reported software bugs in software development projects. The main benefit of a bug-tracking system is to provide a clear centralized overview of development requests including both bugs and improvements and their state. Also, it automates the process of monitoring and tracking bugs and other issues that may hamper the efficient performance of a company’s technology and information infrastructure. Using this application effectively a team will be able to deliver high-quality products, improve customer satisfaction and the cost of product development will also be lowered.</a:t>
            </a:r>
            <a:endParaRPr lang="en-IN" sz="2200" dirty="0"/>
          </a:p>
        </p:txBody>
      </p:sp>
    </p:spTree>
    <p:extLst>
      <p:ext uri="{BB962C8B-B14F-4D97-AF65-F5344CB8AC3E}">
        <p14:creationId xmlns:p14="http://schemas.microsoft.com/office/powerpoint/2010/main" val="1194061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Output Snippets</a:t>
            </a:r>
          </a:p>
        </p:txBody>
      </p:sp>
      <p:sp>
        <p:nvSpPr>
          <p:cNvPr id="5" name="Rectangle 9">
            <a:extLst>
              <a:ext uri="{FF2B5EF4-FFF2-40B4-BE49-F238E27FC236}">
                <a16:creationId xmlns:a16="http://schemas.microsoft.com/office/drawing/2014/main" id="{B3BC859B-D8DB-4796-A192-DC4AD94989ED}"/>
              </a:ext>
            </a:extLst>
          </p:cNvPr>
          <p:cNvSpPr/>
          <p:nvPr/>
        </p:nvSpPr>
        <p:spPr>
          <a:xfrm flipH="1">
            <a:off x="123094" y="1289507"/>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460374" y="1289507"/>
            <a:ext cx="4163141" cy="430887"/>
          </a:xfrm>
          <a:prstGeom prst="rect">
            <a:avLst/>
          </a:prstGeom>
          <a:noFill/>
        </p:spPr>
        <p:txBody>
          <a:bodyPr wrap="square" rtlCol="0">
            <a:spAutoFit/>
          </a:bodyPr>
          <a:lstStyle/>
          <a:p>
            <a:r>
              <a:rPr lang="en-IN" sz="2200" dirty="0">
                <a:solidFill>
                  <a:schemeClr val="accent1"/>
                </a:solidFill>
              </a:rPr>
              <a:t>For Create New Project page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4" y="1810444"/>
            <a:ext cx="11731626" cy="5047556"/>
          </a:xfrm>
          <a:prstGeom prst="rect">
            <a:avLst/>
          </a:prstGeom>
        </p:spPr>
      </p:pic>
    </p:spTree>
    <p:extLst>
      <p:ext uri="{BB962C8B-B14F-4D97-AF65-F5344CB8AC3E}">
        <p14:creationId xmlns:p14="http://schemas.microsoft.com/office/powerpoint/2010/main" val="2119191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Future Scope</a:t>
            </a:r>
          </a:p>
        </p:txBody>
      </p:sp>
      <p:sp>
        <p:nvSpPr>
          <p:cNvPr id="5" name="Rectangle 9">
            <a:extLst>
              <a:ext uri="{FF2B5EF4-FFF2-40B4-BE49-F238E27FC236}">
                <a16:creationId xmlns:a16="http://schemas.microsoft.com/office/drawing/2014/main" id="{B3BC859B-D8DB-4796-A192-DC4AD94989ED}"/>
              </a:ext>
            </a:extLst>
          </p:cNvPr>
          <p:cNvSpPr/>
          <p:nvPr/>
        </p:nvSpPr>
        <p:spPr>
          <a:xfrm flipH="1">
            <a:off x="250298" y="17205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759854" y="1650959"/>
            <a:ext cx="9916731" cy="1446550"/>
          </a:xfrm>
          <a:prstGeom prst="rect">
            <a:avLst/>
          </a:prstGeom>
          <a:noFill/>
        </p:spPr>
        <p:txBody>
          <a:bodyPr wrap="square" rtlCol="0">
            <a:spAutoFit/>
          </a:bodyPr>
          <a:lstStyle/>
          <a:p>
            <a:pPr algn="just"/>
            <a:r>
              <a:rPr lang="en-GB" sz="2200" dirty="0"/>
              <a:t>Current bug tracking systems do not effectively elicit all of the information needed by developers. Without this information developers cannot resolve bugs in a timely fashion and so we believe that improvement to the way bug tracking systems collect information are needed.</a:t>
            </a:r>
            <a:endParaRPr lang="en-IN" sz="2200" dirty="0"/>
          </a:p>
        </p:txBody>
      </p:sp>
      <p:sp>
        <p:nvSpPr>
          <p:cNvPr id="9" name="Rectangle 9">
            <a:extLst>
              <a:ext uri="{FF2B5EF4-FFF2-40B4-BE49-F238E27FC236}">
                <a16:creationId xmlns:a16="http://schemas.microsoft.com/office/drawing/2014/main" id="{B3BC859B-D8DB-4796-A192-DC4AD94989ED}"/>
              </a:ext>
            </a:extLst>
          </p:cNvPr>
          <p:cNvSpPr/>
          <p:nvPr/>
        </p:nvSpPr>
        <p:spPr>
          <a:xfrm flipH="1">
            <a:off x="246517" y="3672527"/>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extBox 5"/>
          <p:cNvSpPr txBox="1"/>
          <p:nvPr/>
        </p:nvSpPr>
        <p:spPr>
          <a:xfrm>
            <a:off x="772735" y="3602661"/>
            <a:ext cx="9903850" cy="1107996"/>
          </a:xfrm>
          <a:prstGeom prst="rect">
            <a:avLst/>
          </a:prstGeom>
          <a:noFill/>
        </p:spPr>
        <p:txBody>
          <a:bodyPr wrap="square" rtlCol="0">
            <a:spAutoFit/>
          </a:bodyPr>
          <a:lstStyle/>
          <a:p>
            <a:pPr algn="just"/>
            <a:r>
              <a:rPr lang="en-GB" sz="2200" dirty="0"/>
              <a:t>In the future, we will move from the current prototype of the interactive system to a full-scale system that can deal with a variety of information to gather, as commonly observed in the real world.</a:t>
            </a:r>
            <a:endParaRPr lang="en-IN" sz="2200" dirty="0"/>
          </a:p>
        </p:txBody>
      </p:sp>
    </p:spTree>
    <p:extLst>
      <p:ext uri="{BB962C8B-B14F-4D97-AF65-F5344CB8AC3E}">
        <p14:creationId xmlns:p14="http://schemas.microsoft.com/office/powerpoint/2010/main" val="364894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Conclusion</a:t>
            </a:r>
          </a:p>
        </p:txBody>
      </p:sp>
      <p:sp>
        <p:nvSpPr>
          <p:cNvPr id="5" name="Rectangle 9">
            <a:extLst>
              <a:ext uri="{FF2B5EF4-FFF2-40B4-BE49-F238E27FC236}">
                <a16:creationId xmlns:a16="http://schemas.microsoft.com/office/drawing/2014/main" id="{B3BC859B-D8DB-4796-A192-DC4AD94989ED}"/>
              </a:ext>
            </a:extLst>
          </p:cNvPr>
          <p:cNvSpPr/>
          <p:nvPr/>
        </p:nvSpPr>
        <p:spPr>
          <a:xfrm flipH="1">
            <a:off x="265852" y="17205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837127" y="1663483"/>
            <a:ext cx="9929612" cy="3477875"/>
          </a:xfrm>
          <a:prstGeom prst="rect">
            <a:avLst/>
          </a:prstGeom>
          <a:noFill/>
        </p:spPr>
        <p:txBody>
          <a:bodyPr wrap="square" rtlCol="0">
            <a:spAutoFit/>
          </a:bodyPr>
          <a:lstStyle/>
          <a:p>
            <a:pPr algn="just"/>
            <a:r>
              <a:rPr lang="en-GB" sz="2200" dirty="0"/>
              <a:t>A software bug occurs when an application or program doesn’t work the way it is designed to function. Most errors are faults or mistakes made by system architects, designers or developers. Testing teams use bug tracking to monitor and report on errors that occur as an application is developed and tested. The proposed Bug Tracking system is a great application with software development needs. By using the Bug Tracking Software one can eliminate bugs in their project effectively as it contains all the necessary information required by the developers to resolve the issue. This application will definitely increase communication between the team members and improve customer satisfaction and efficiency.</a:t>
            </a:r>
            <a:endParaRPr lang="en-IN" sz="2200" dirty="0"/>
          </a:p>
        </p:txBody>
      </p:sp>
    </p:spTree>
    <p:extLst>
      <p:ext uri="{BB962C8B-B14F-4D97-AF65-F5344CB8AC3E}">
        <p14:creationId xmlns:p14="http://schemas.microsoft.com/office/powerpoint/2010/main" val="1692671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References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309532" y="1816326"/>
            <a:ext cx="10069722" cy="3139321"/>
          </a:xfrm>
          <a:prstGeom prst="rect">
            <a:avLst/>
          </a:prstGeom>
          <a:noFill/>
        </p:spPr>
        <p:txBody>
          <a:bodyPr wrap="square" rtlCol="0">
            <a:spAutoFit/>
          </a:bodyPr>
          <a:lstStyle/>
          <a:p>
            <a:pPr marL="285750" indent="-285750">
              <a:buFont typeface="Wingdings" panose="05000000000000000000" pitchFamily="2" charset="2"/>
              <a:buChar char="§"/>
            </a:pPr>
            <a:r>
              <a:rPr lang="en-IN" sz="2200" dirty="0">
                <a:hlinkClick r:id="rId3"/>
              </a:rPr>
              <a:t>https://www.google.com/</a:t>
            </a:r>
            <a:endParaRPr lang="en-IN" sz="2200" dirty="0"/>
          </a:p>
          <a:p>
            <a:pPr marL="285750" indent="-285750">
              <a:buFont typeface="Wingdings" panose="05000000000000000000" pitchFamily="2" charset="2"/>
              <a:buChar char="§"/>
            </a:pPr>
            <a:r>
              <a:rPr lang="en-IN" sz="2200" dirty="0">
                <a:hlinkClick r:id="rId4"/>
              </a:rPr>
              <a:t>https://stackoverflow.com/</a:t>
            </a:r>
            <a:endParaRPr lang="en-IN" sz="2200" dirty="0"/>
          </a:p>
          <a:p>
            <a:pPr marL="285750" indent="-285750">
              <a:buFont typeface="Wingdings" panose="05000000000000000000" pitchFamily="2" charset="2"/>
              <a:buChar char="§"/>
            </a:pPr>
            <a:r>
              <a:rPr lang="en-IN" sz="2200" dirty="0">
                <a:hlinkClick r:id="rId5"/>
              </a:rPr>
              <a:t>https://projectsgeek.com/2016/02/bug-tracking-system-java-project.html</a:t>
            </a:r>
            <a:endParaRPr lang="en-IN" sz="2200" dirty="0"/>
          </a:p>
          <a:p>
            <a:pPr marL="285750" indent="-285750">
              <a:buFont typeface="Wingdings" panose="05000000000000000000" pitchFamily="2" charset="2"/>
              <a:buChar char="§"/>
            </a:pPr>
            <a:r>
              <a:rPr lang="en-IN" sz="2200" dirty="0">
                <a:hlinkClick r:id="rId6"/>
              </a:rPr>
              <a:t>https://www.tutorialspoint.com/servlets/</a:t>
            </a:r>
            <a:endParaRPr lang="en-IN" sz="2200" dirty="0"/>
          </a:p>
          <a:p>
            <a:pPr marL="285750" indent="-285750">
              <a:buFont typeface="Wingdings" panose="05000000000000000000" pitchFamily="2" charset="2"/>
              <a:buChar char="§"/>
            </a:pPr>
            <a:r>
              <a:rPr lang="en-IN" sz="2200" dirty="0">
                <a:hlinkClick r:id="rId7"/>
              </a:rPr>
              <a:t>https://www.codejava.net/java-ee/jsp/</a:t>
            </a:r>
            <a:endParaRPr lang="en-IN" sz="2200" dirty="0"/>
          </a:p>
          <a:p>
            <a:pPr marL="285750" indent="-285750">
              <a:buFont typeface="Wingdings" panose="05000000000000000000" pitchFamily="2" charset="2"/>
              <a:buChar char="§"/>
            </a:pPr>
            <a:r>
              <a:rPr lang="en-IN" sz="2200" dirty="0">
                <a:hlinkClick r:id="rId8"/>
              </a:rPr>
              <a:t>https://www.w3schools.com/java/</a:t>
            </a:r>
            <a:endParaRPr lang="en-IN" sz="2200" dirty="0"/>
          </a:p>
          <a:p>
            <a:pPr marL="285750" indent="-285750">
              <a:buFont typeface="Wingdings" panose="05000000000000000000" pitchFamily="2" charset="2"/>
              <a:buChar char="§"/>
            </a:pPr>
            <a:r>
              <a:rPr lang="en-IN" sz="2200" dirty="0">
                <a:hlinkClick r:id="rId9"/>
              </a:rPr>
              <a:t>https://www.geeksforgeeks.org/java/</a:t>
            </a:r>
            <a:endParaRPr lang="en-IN" sz="2200" dirty="0"/>
          </a:p>
          <a:p>
            <a:endParaRPr lang="en-IN" sz="2200" dirty="0"/>
          </a:p>
          <a:p>
            <a:endParaRPr lang="en-IN" sz="2200" dirty="0"/>
          </a:p>
        </p:txBody>
      </p:sp>
    </p:spTree>
    <p:extLst>
      <p:ext uri="{BB962C8B-B14F-4D97-AF65-F5344CB8AC3E}">
        <p14:creationId xmlns:p14="http://schemas.microsoft.com/office/powerpoint/2010/main" val="3898344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Team Collaboration</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579549" y="1635617"/>
            <a:ext cx="8139448" cy="3477875"/>
          </a:xfrm>
          <a:prstGeom prst="rect">
            <a:avLst/>
          </a:prstGeom>
          <a:noFill/>
        </p:spPr>
        <p:txBody>
          <a:bodyPr wrap="square" rtlCol="0">
            <a:spAutoFit/>
          </a:bodyPr>
          <a:lstStyle/>
          <a:p>
            <a:pPr marL="342900" indent="-342900">
              <a:buFont typeface="Wingdings" panose="05000000000000000000" pitchFamily="2" charset="2"/>
              <a:buChar char="§"/>
            </a:pPr>
            <a:r>
              <a:rPr lang="en-IN" sz="2200" dirty="0">
                <a:solidFill>
                  <a:schemeClr val="accent1"/>
                </a:solidFill>
              </a:rPr>
              <a:t> </a:t>
            </a:r>
            <a:r>
              <a:rPr lang="en-IN" sz="2200" dirty="0"/>
              <a:t>Raga </a:t>
            </a:r>
            <a:r>
              <a:rPr lang="en-IN" sz="2200" dirty="0" err="1"/>
              <a:t>Rasagna</a:t>
            </a:r>
            <a:r>
              <a:rPr lang="en-IN" sz="2200" dirty="0"/>
              <a:t> P </a:t>
            </a:r>
            <a:endParaRPr lang="en-IN" sz="2200" dirty="0">
              <a:solidFill>
                <a:schemeClr val="accent1"/>
              </a:solidFill>
            </a:endParaRPr>
          </a:p>
          <a:p>
            <a:pPr marL="342900" indent="-342900">
              <a:buFont typeface="Wingdings" panose="05000000000000000000" pitchFamily="2" charset="2"/>
              <a:buChar char="§"/>
            </a:pPr>
            <a:r>
              <a:rPr lang="en-IN" sz="2200" dirty="0">
                <a:solidFill>
                  <a:schemeClr val="accent1"/>
                </a:solidFill>
              </a:rPr>
              <a:t> </a:t>
            </a:r>
            <a:r>
              <a:rPr lang="en-IN" sz="2200" dirty="0" err="1"/>
              <a:t>Gautami</a:t>
            </a:r>
            <a:r>
              <a:rPr lang="en-IN" sz="2200" dirty="0"/>
              <a:t> S Nair</a:t>
            </a:r>
            <a:r>
              <a:rPr lang="en-IN" sz="2200" dirty="0">
                <a:solidFill>
                  <a:schemeClr val="accent1"/>
                </a:solidFill>
              </a:rPr>
              <a:t> </a:t>
            </a:r>
          </a:p>
          <a:p>
            <a:pPr marL="342900" indent="-342900">
              <a:buFont typeface="Wingdings" panose="05000000000000000000" pitchFamily="2" charset="2"/>
              <a:buChar char="§"/>
            </a:pPr>
            <a:r>
              <a:rPr lang="en-IN" sz="2200" dirty="0">
                <a:solidFill>
                  <a:schemeClr val="accent1"/>
                </a:solidFill>
              </a:rPr>
              <a:t> </a:t>
            </a:r>
            <a:r>
              <a:rPr lang="en-IN" sz="2200" dirty="0" err="1"/>
              <a:t>Anindya</a:t>
            </a:r>
            <a:r>
              <a:rPr lang="en-IN" sz="2200" dirty="0"/>
              <a:t> </a:t>
            </a:r>
            <a:r>
              <a:rPr lang="en-IN" sz="2200" dirty="0" err="1"/>
              <a:t>Singhmar</a:t>
            </a:r>
            <a:r>
              <a:rPr lang="en-IN" sz="2200" dirty="0">
                <a:solidFill>
                  <a:schemeClr val="accent1"/>
                </a:solidFill>
              </a:rPr>
              <a:t> </a:t>
            </a:r>
          </a:p>
          <a:p>
            <a:pPr marL="342900" indent="-342900">
              <a:buFont typeface="Wingdings" panose="05000000000000000000" pitchFamily="2" charset="2"/>
              <a:buChar char="§"/>
            </a:pPr>
            <a:r>
              <a:rPr lang="en-IN" sz="2200" dirty="0">
                <a:solidFill>
                  <a:schemeClr val="accent1"/>
                </a:solidFill>
              </a:rPr>
              <a:t> </a:t>
            </a:r>
            <a:r>
              <a:rPr lang="en-IN" sz="2200" dirty="0"/>
              <a:t>Gaurav Pandey</a:t>
            </a:r>
            <a:r>
              <a:rPr lang="en-IN" sz="2200" dirty="0">
                <a:solidFill>
                  <a:schemeClr val="accent1"/>
                </a:solidFill>
              </a:rPr>
              <a:t> </a:t>
            </a:r>
          </a:p>
          <a:p>
            <a:pPr marL="342900" indent="-342900">
              <a:buFont typeface="Wingdings" panose="05000000000000000000" pitchFamily="2" charset="2"/>
              <a:buChar char="§"/>
            </a:pPr>
            <a:r>
              <a:rPr lang="en-IN" sz="2200" dirty="0">
                <a:solidFill>
                  <a:schemeClr val="accent1"/>
                </a:solidFill>
              </a:rPr>
              <a:t> </a:t>
            </a:r>
            <a:r>
              <a:rPr lang="en-IN" sz="2200" dirty="0" err="1"/>
              <a:t>Chaitanya</a:t>
            </a:r>
            <a:r>
              <a:rPr lang="en-IN" sz="2200" dirty="0"/>
              <a:t> </a:t>
            </a:r>
            <a:r>
              <a:rPr lang="en-IN" sz="2200" dirty="0" err="1"/>
              <a:t>Ashtekar</a:t>
            </a:r>
            <a:endParaRPr lang="en-IN" sz="2200" dirty="0"/>
          </a:p>
          <a:p>
            <a:pPr marL="342900" indent="-342900">
              <a:buFont typeface="Wingdings" panose="05000000000000000000" pitchFamily="2" charset="2"/>
              <a:buChar char="§"/>
            </a:pPr>
            <a:r>
              <a:rPr lang="en-IN" sz="2200" dirty="0">
                <a:solidFill>
                  <a:schemeClr val="accent1"/>
                </a:solidFill>
              </a:rPr>
              <a:t> </a:t>
            </a:r>
            <a:r>
              <a:rPr lang="en-IN" sz="2200" dirty="0" err="1"/>
              <a:t>Vandana</a:t>
            </a:r>
            <a:r>
              <a:rPr lang="en-IN" sz="2200" dirty="0"/>
              <a:t> Bora</a:t>
            </a:r>
            <a:r>
              <a:rPr lang="en-IN" sz="2200" dirty="0">
                <a:solidFill>
                  <a:schemeClr val="accent1"/>
                </a:solidFill>
              </a:rPr>
              <a:t> </a:t>
            </a:r>
          </a:p>
          <a:p>
            <a:pPr marL="342900" indent="-342900">
              <a:buFont typeface="Wingdings" panose="05000000000000000000" pitchFamily="2" charset="2"/>
              <a:buChar char="§"/>
            </a:pPr>
            <a:r>
              <a:rPr lang="en-IN" sz="2200" dirty="0">
                <a:solidFill>
                  <a:schemeClr val="accent1"/>
                </a:solidFill>
              </a:rPr>
              <a:t> </a:t>
            </a:r>
            <a:r>
              <a:rPr lang="en-IN" sz="2200" dirty="0" err="1"/>
              <a:t>Lokinendi</a:t>
            </a:r>
            <a:r>
              <a:rPr lang="en-IN" sz="2200" dirty="0"/>
              <a:t> </a:t>
            </a:r>
            <a:r>
              <a:rPr lang="en-IN" sz="2200" dirty="0" err="1"/>
              <a:t>Sai</a:t>
            </a:r>
            <a:r>
              <a:rPr lang="en-IN" sz="2200" dirty="0"/>
              <a:t> </a:t>
            </a:r>
            <a:r>
              <a:rPr lang="en-IN" sz="2200" dirty="0" err="1"/>
              <a:t>Harshita</a:t>
            </a:r>
            <a:r>
              <a:rPr lang="en-IN" sz="2200" dirty="0">
                <a:solidFill>
                  <a:schemeClr val="accent1"/>
                </a:solidFill>
              </a:rPr>
              <a:t> </a:t>
            </a:r>
          </a:p>
          <a:p>
            <a:pPr marL="342900" indent="-342900">
              <a:buFont typeface="Wingdings" panose="05000000000000000000" pitchFamily="2" charset="2"/>
              <a:buChar char="§"/>
            </a:pPr>
            <a:r>
              <a:rPr lang="en-IN" sz="2200" dirty="0">
                <a:solidFill>
                  <a:schemeClr val="accent1"/>
                </a:solidFill>
              </a:rPr>
              <a:t> </a:t>
            </a:r>
            <a:r>
              <a:rPr lang="en-IN" sz="2200" dirty="0" err="1"/>
              <a:t>Anuraag</a:t>
            </a:r>
            <a:r>
              <a:rPr lang="en-IN" sz="2200" dirty="0"/>
              <a:t> </a:t>
            </a:r>
            <a:r>
              <a:rPr lang="en-IN" sz="2200" dirty="0" err="1"/>
              <a:t>Ajaykummar</a:t>
            </a:r>
            <a:endParaRPr lang="en-IN" sz="2200" dirty="0"/>
          </a:p>
          <a:p>
            <a:pPr marL="342900" indent="-342900">
              <a:buFont typeface="Wingdings" panose="05000000000000000000" pitchFamily="2" charset="2"/>
              <a:buChar char="§"/>
            </a:pPr>
            <a:r>
              <a:rPr lang="en-IN" sz="2200" dirty="0">
                <a:solidFill>
                  <a:schemeClr val="accent1"/>
                </a:solidFill>
              </a:rPr>
              <a:t> </a:t>
            </a:r>
            <a:r>
              <a:rPr lang="en-IN" sz="2200" dirty="0" err="1"/>
              <a:t>Mounika</a:t>
            </a:r>
            <a:r>
              <a:rPr lang="en-IN" sz="2200" dirty="0"/>
              <a:t> </a:t>
            </a:r>
            <a:r>
              <a:rPr lang="en-IN" sz="2200" dirty="0" err="1"/>
              <a:t>Kalakonda</a:t>
            </a:r>
            <a:endParaRPr lang="en-IN" sz="2200" dirty="0"/>
          </a:p>
          <a:p>
            <a:pPr marL="342900" indent="-342900">
              <a:buFont typeface="Wingdings" panose="05000000000000000000" pitchFamily="2" charset="2"/>
              <a:buChar char="§"/>
            </a:pPr>
            <a:r>
              <a:rPr lang="en-IN" sz="2200" dirty="0">
                <a:solidFill>
                  <a:schemeClr val="accent1"/>
                </a:solidFill>
              </a:rPr>
              <a:t> </a:t>
            </a:r>
            <a:r>
              <a:rPr lang="en-IN" sz="2200" dirty="0" err="1"/>
              <a:t>Avirupa</a:t>
            </a:r>
            <a:r>
              <a:rPr lang="en-IN" sz="2200" dirty="0"/>
              <a:t> </a:t>
            </a:r>
            <a:r>
              <a:rPr lang="en-IN" sz="2200" dirty="0" err="1"/>
              <a:t>Saha</a:t>
            </a:r>
            <a:endParaRPr lang="en-IN" sz="2200" dirty="0"/>
          </a:p>
        </p:txBody>
      </p:sp>
    </p:spTree>
    <p:extLst>
      <p:ext uri="{BB962C8B-B14F-4D97-AF65-F5344CB8AC3E}">
        <p14:creationId xmlns:p14="http://schemas.microsoft.com/office/powerpoint/2010/main" val="619007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307" y="4134118"/>
            <a:ext cx="2395469" cy="2305319"/>
          </a:xfrm>
          <a:prstGeom prst="rect">
            <a:avLst/>
          </a:prstGeom>
        </p:spPr>
      </p:pic>
      <p:sp>
        <p:nvSpPr>
          <p:cNvPr id="5" name="TextBox 4"/>
          <p:cNvSpPr txBox="1"/>
          <p:nvPr/>
        </p:nvSpPr>
        <p:spPr>
          <a:xfrm>
            <a:off x="2537138" y="2125013"/>
            <a:ext cx="8152327" cy="1569660"/>
          </a:xfrm>
          <a:prstGeom prst="rect">
            <a:avLst/>
          </a:prstGeom>
          <a:noFill/>
        </p:spPr>
        <p:txBody>
          <a:bodyPr wrap="square" rtlCol="0">
            <a:spAutoFit/>
          </a:bodyPr>
          <a:lstStyle/>
          <a:p>
            <a:r>
              <a:rPr lang="en-GB" sz="9600" dirty="0">
                <a:latin typeface="Algerian" panose="04020705040A02060702" pitchFamily="82" charset="0"/>
              </a:rPr>
              <a:t>THANK YOU</a:t>
            </a:r>
            <a:endParaRPr lang="en-IN" sz="9600" dirty="0">
              <a:latin typeface="Algerian" panose="04020705040A02060702" pitchFamily="82" charset="0"/>
            </a:endParaRPr>
          </a:p>
        </p:txBody>
      </p:sp>
    </p:spTree>
    <p:extLst>
      <p:ext uri="{BB962C8B-B14F-4D97-AF65-F5344CB8AC3E}">
        <p14:creationId xmlns:p14="http://schemas.microsoft.com/office/powerpoint/2010/main" val="137257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Agenda</a:t>
            </a:r>
          </a:p>
        </p:txBody>
      </p:sp>
      <p:sp>
        <p:nvSpPr>
          <p:cNvPr id="52" name="AutoShape 2" descr="A red bug Royalty Free Vector Image - VectorStock"/>
          <p:cNvSpPr>
            <a:spLocks noChangeAspect="1" noChangeArrowheads="1"/>
          </p:cNvSpPr>
          <p:nvPr/>
        </p:nvSpPr>
        <p:spPr bwMode="auto">
          <a:xfrm flipH="1">
            <a:off x="267100" y="1456027"/>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19" name="TextBox 18"/>
          <p:cNvSpPr txBox="1"/>
          <p:nvPr/>
        </p:nvSpPr>
        <p:spPr>
          <a:xfrm>
            <a:off x="709366" y="1513951"/>
            <a:ext cx="2730321" cy="461665"/>
          </a:xfrm>
          <a:prstGeom prst="rect">
            <a:avLst/>
          </a:prstGeom>
          <a:solidFill>
            <a:schemeClr val="bg1"/>
          </a:solidFill>
        </p:spPr>
        <p:txBody>
          <a:bodyPr wrap="square" rtlCol="0">
            <a:spAutoFit/>
          </a:bodyPr>
          <a:lstStyle/>
          <a:p>
            <a:endParaRPr lang="en-IN" sz="2400" dirty="0"/>
          </a:p>
        </p:txBody>
      </p:sp>
      <p:sp>
        <p:nvSpPr>
          <p:cNvPr id="47" name="TextBox 46"/>
          <p:cNvSpPr txBox="1"/>
          <p:nvPr/>
        </p:nvSpPr>
        <p:spPr>
          <a:xfrm>
            <a:off x="460375" y="1385877"/>
            <a:ext cx="7794983" cy="4493538"/>
          </a:xfrm>
          <a:prstGeom prst="rect">
            <a:avLst/>
          </a:prstGeom>
          <a:noFill/>
        </p:spPr>
        <p:txBody>
          <a:bodyPr wrap="square" rtlCol="0">
            <a:spAutoFit/>
          </a:bodyPr>
          <a:lstStyle/>
          <a:p>
            <a:endParaRPr lang="en-GB" sz="2200" dirty="0"/>
          </a:p>
          <a:p>
            <a:pPr marL="285750" indent="-285750">
              <a:buFont typeface="Wingdings" panose="05000000000000000000" pitchFamily="2" charset="2"/>
              <a:buChar char="v"/>
            </a:pPr>
            <a:r>
              <a:rPr lang="en-GB" dirty="0">
                <a:solidFill>
                  <a:schemeClr val="accent1"/>
                </a:solidFill>
              </a:rPr>
              <a:t> </a:t>
            </a:r>
            <a:r>
              <a:rPr lang="en-GB" sz="2200" dirty="0"/>
              <a:t>Introduction</a:t>
            </a:r>
          </a:p>
          <a:p>
            <a:pPr marL="285750" indent="-285750">
              <a:buFont typeface="Wingdings" panose="05000000000000000000" pitchFamily="2" charset="2"/>
              <a:buChar char="v"/>
            </a:pPr>
            <a:r>
              <a:rPr lang="en-GB" dirty="0">
                <a:solidFill>
                  <a:schemeClr val="accent1"/>
                </a:solidFill>
              </a:rPr>
              <a:t> </a:t>
            </a:r>
            <a:r>
              <a:rPr lang="en-GB" sz="2200" dirty="0"/>
              <a:t>Scope of the project</a:t>
            </a:r>
            <a:r>
              <a:rPr lang="en-GB" dirty="0"/>
              <a:t> </a:t>
            </a:r>
          </a:p>
          <a:p>
            <a:pPr marL="285750" indent="-285750">
              <a:buFont typeface="Wingdings" panose="05000000000000000000" pitchFamily="2" charset="2"/>
              <a:buChar char="v"/>
            </a:pPr>
            <a:r>
              <a:rPr lang="en-GB" sz="2200" dirty="0">
                <a:solidFill>
                  <a:schemeClr val="accent1"/>
                </a:solidFill>
              </a:rPr>
              <a:t> </a:t>
            </a:r>
            <a:r>
              <a:rPr lang="en-GB" sz="2200" dirty="0"/>
              <a:t>Hardware and Software Requirements</a:t>
            </a:r>
          </a:p>
          <a:p>
            <a:pPr marL="285750" indent="-285750">
              <a:buFont typeface="Wingdings" panose="05000000000000000000" pitchFamily="2" charset="2"/>
              <a:buChar char="v"/>
            </a:pPr>
            <a:r>
              <a:rPr lang="en-GB" sz="2200" dirty="0">
                <a:solidFill>
                  <a:schemeClr val="accent1"/>
                </a:solidFill>
              </a:rPr>
              <a:t> </a:t>
            </a:r>
            <a:r>
              <a:rPr lang="en-GB" sz="2200" dirty="0"/>
              <a:t>Architecture</a:t>
            </a:r>
          </a:p>
          <a:p>
            <a:pPr marL="285750" indent="-285750">
              <a:buFont typeface="Wingdings" panose="05000000000000000000" pitchFamily="2" charset="2"/>
              <a:buChar char="v"/>
            </a:pPr>
            <a:r>
              <a:rPr lang="en-GB" sz="2200" dirty="0">
                <a:solidFill>
                  <a:schemeClr val="accent1"/>
                </a:solidFill>
              </a:rPr>
              <a:t> </a:t>
            </a:r>
            <a:r>
              <a:rPr lang="en-GB" sz="2200" dirty="0"/>
              <a:t>UML Diagrams</a:t>
            </a:r>
          </a:p>
          <a:p>
            <a:pPr marL="285750" indent="-285750">
              <a:buFont typeface="Wingdings" panose="05000000000000000000" pitchFamily="2" charset="2"/>
              <a:buChar char="v"/>
            </a:pPr>
            <a:r>
              <a:rPr lang="en-GB" dirty="0">
                <a:solidFill>
                  <a:schemeClr val="accent1"/>
                </a:solidFill>
              </a:rPr>
              <a:t> </a:t>
            </a:r>
            <a:r>
              <a:rPr lang="en-GB" sz="2200" dirty="0"/>
              <a:t>Modules</a:t>
            </a:r>
          </a:p>
          <a:p>
            <a:pPr marL="285750" indent="-285750">
              <a:buFont typeface="Wingdings" panose="05000000000000000000" pitchFamily="2" charset="2"/>
              <a:buChar char="v"/>
            </a:pPr>
            <a:r>
              <a:rPr lang="en-GB" dirty="0">
                <a:solidFill>
                  <a:schemeClr val="accent1"/>
                </a:solidFill>
              </a:rPr>
              <a:t> </a:t>
            </a:r>
            <a:r>
              <a:rPr lang="en-GB" sz="2200" dirty="0"/>
              <a:t>Implementation</a:t>
            </a:r>
          </a:p>
          <a:p>
            <a:pPr marL="285750" indent="-285750">
              <a:buFont typeface="Wingdings" panose="05000000000000000000" pitchFamily="2" charset="2"/>
              <a:buChar char="v"/>
            </a:pPr>
            <a:r>
              <a:rPr lang="en-GB" dirty="0">
                <a:solidFill>
                  <a:schemeClr val="accent1"/>
                </a:solidFill>
              </a:rPr>
              <a:t> </a:t>
            </a:r>
            <a:r>
              <a:rPr lang="en-GB" sz="2200" dirty="0"/>
              <a:t>Output Snippets</a:t>
            </a:r>
          </a:p>
          <a:p>
            <a:pPr marL="285750" indent="-285750">
              <a:buFont typeface="Wingdings" panose="05000000000000000000" pitchFamily="2" charset="2"/>
              <a:buChar char="v"/>
            </a:pPr>
            <a:r>
              <a:rPr lang="en-GB" dirty="0">
                <a:solidFill>
                  <a:schemeClr val="accent1"/>
                </a:solidFill>
              </a:rPr>
              <a:t> </a:t>
            </a:r>
            <a:r>
              <a:rPr lang="en-GB" sz="2200" dirty="0"/>
              <a:t>Test Cases</a:t>
            </a:r>
          </a:p>
          <a:p>
            <a:pPr marL="285750" indent="-285750">
              <a:buFont typeface="Wingdings" panose="05000000000000000000" pitchFamily="2" charset="2"/>
              <a:buChar char="v"/>
            </a:pPr>
            <a:r>
              <a:rPr lang="en-GB" dirty="0">
                <a:solidFill>
                  <a:schemeClr val="accent1"/>
                </a:solidFill>
              </a:rPr>
              <a:t> </a:t>
            </a:r>
            <a:r>
              <a:rPr lang="en-GB" sz="2200" dirty="0"/>
              <a:t>Future Scope</a:t>
            </a:r>
          </a:p>
          <a:p>
            <a:pPr marL="285750" indent="-285750">
              <a:buFont typeface="Wingdings" panose="05000000000000000000" pitchFamily="2" charset="2"/>
              <a:buChar char="v"/>
            </a:pPr>
            <a:r>
              <a:rPr lang="en-GB" dirty="0">
                <a:solidFill>
                  <a:schemeClr val="accent1"/>
                </a:solidFill>
              </a:rPr>
              <a:t> </a:t>
            </a:r>
            <a:r>
              <a:rPr lang="en-GB" sz="2200" dirty="0"/>
              <a:t>Conclusion</a:t>
            </a:r>
            <a:endParaRPr lang="en-GB" sz="2200" dirty="0">
              <a:solidFill>
                <a:schemeClr val="accent1"/>
              </a:solidFill>
            </a:endParaRPr>
          </a:p>
          <a:p>
            <a:pPr marL="285750" indent="-285750">
              <a:buFont typeface="Wingdings" panose="05000000000000000000" pitchFamily="2" charset="2"/>
              <a:buChar char="v"/>
            </a:pPr>
            <a:r>
              <a:rPr lang="en-GB" dirty="0">
                <a:solidFill>
                  <a:schemeClr val="accent1"/>
                </a:solidFill>
              </a:rPr>
              <a:t> </a:t>
            </a:r>
            <a:r>
              <a:rPr lang="en-GB" sz="2200" dirty="0"/>
              <a:t>References</a:t>
            </a:r>
          </a:p>
        </p:txBody>
      </p:sp>
    </p:spTree>
    <p:extLst>
      <p:ext uri="{BB962C8B-B14F-4D97-AF65-F5344CB8AC3E}">
        <p14:creationId xmlns:p14="http://schemas.microsoft.com/office/powerpoint/2010/main" val="293832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Introduction</a:t>
            </a:r>
          </a:p>
        </p:txBody>
      </p:sp>
      <p:sp>
        <p:nvSpPr>
          <p:cNvPr id="5" name="Rectangle 9">
            <a:extLst>
              <a:ext uri="{FF2B5EF4-FFF2-40B4-BE49-F238E27FC236}">
                <a16:creationId xmlns:a16="http://schemas.microsoft.com/office/drawing/2014/main" id="{B3BC859B-D8DB-4796-A192-DC4AD94989ED}"/>
              </a:ext>
            </a:extLst>
          </p:cNvPr>
          <p:cNvSpPr/>
          <p:nvPr/>
        </p:nvSpPr>
        <p:spPr>
          <a:xfrm flipH="1">
            <a:off x="331246" y="2267293"/>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9723551" cy="3200876"/>
          </a:xfrm>
          <a:prstGeom prst="rect">
            <a:avLst/>
          </a:prstGeom>
          <a:noFill/>
        </p:spPr>
        <p:txBody>
          <a:bodyPr wrap="square" rtlCol="0">
            <a:spAutoFit/>
          </a:bodyPr>
          <a:lstStyle/>
          <a:p>
            <a:pPr algn="just"/>
            <a:r>
              <a:rPr lang="en-GB" sz="2200" dirty="0"/>
              <a:t>Bug Tracking System is an online web-based application that is designed to help quality assurance by keeping the track of bugs for projects. </a:t>
            </a:r>
          </a:p>
          <a:p>
            <a:pPr algn="just"/>
            <a:endParaRPr lang="en-GB" sz="2200" dirty="0"/>
          </a:p>
          <a:p>
            <a:pPr algn="just"/>
            <a:endParaRPr lang="en-GB" sz="2200" dirty="0"/>
          </a:p>
          <a:p>
            <a:pPr algn="just"/>
            <a:r>
              <a:rPr lang="en-GB" sz="2200" dirty="0"/>
              <a:t>This application allows software testers to report bugs for a project , project managers to view all the bugs as well as assign bugs to developers and developers to update the bug status.</a:t>
            </a:r>
          </a:p>
          <a:p>
            <a:br>
              <a:rPr lang="en-GB" sz="2400" dirty="0"/>
            </a:br>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9" name="Rectangle 9">
            <a:extLst>
              <a:ext uri="{FF2B5EF4-FFF2-40B4-BE49-F238E27FC236}">
                <a16:creationId xmlns:a16="http://schemas.microsoft.com/office/drawing/2014/main" id="{B3BC859B-D8DB-4796-A192-DC4AD94989ED}"/>
              </a:ext>
            </a:extLst>
          </p:cNvPr>
          <p:cNvSpPr/>
          <p:nvPr/>
        </p:nvSpPr>
        <p:spPr>
          <a:xfrm flipH="1">
            <a:off x="331246" y="35329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40484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Scope of the Project</a:t>
            </a:r>
          </a:p>
        </p:txBody>
      </p:sp>
      <p:sp>
        <p:nvSpPr>
          <p:cNvPr id="5" name="Rectangle 9">
            <a:extLst>
              <a:ext uri="{FF2B5EF4-FFF2-40B4-BE49-F238E27FC236}">
                <a16:creationId xmlns:a16="http://schemas.microsoft.com/office/drawing/2014/main" id="{B3BC859B-D8DB-4796-A192-DC4AD94989ED}"/>
              </a:ext>
            </a:extLst>
          </p:cNvPr>
          <p:cNvSpPr/>
          <p:nvPr/>
        </p:nvSpPr>
        <p:spPr>
          <a:xfrm flipH="1">
            <a:off x="265852" y="1896180"/>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734096" y="1861925"/>
            <a:ext cx="10032643" cy="2800767"/>
          </a:xfrm>
          <a:prstGeom prst="rect">
            <a:avLst/>
          </a:prstGeom>
          <a:noFill/>
        </p:spPr>
        <p:txBody>
          <a:bodyPr wrap="square" rtlCol="0">
            <a:spAutoFit/>
          </a:bodyPr>
          <a:lstStyle/>
          <a:p>
            <a:r>
              <a:rPr lang="en-GB" sz="2200" dirty="0"/>
              <a:t>The Bug Tracking System can be used by the Project Managers, Testers and Developers of an organization to improve speed, efficiency and collaboration. Thus, enforcing quality assurance and performance tracking. </a:t>
            </a:r>
          </a:p>
          <a:p>
            <a:endParaRPr lang="en-GB" sz="2200" dirty="0"/>
          </a:p>
          <a:p>
            <a:r>
              <a:rPr lang="en-GB" sz="2200" dirty="0"/>
              <a:t>This bug tracking system can effectively manage and store information related to the project and the team members giving an insight into the next set of actions or bugs which need to be resolved.  It is easy to use by everyone and is low cost</a:t>
            </a:r>
            <a:endParaRPr lang="en-IN" sz="2200" dirty="0"/>
          </a:p>
        </p:txBody>
      </p:sp>
      <p:sp>
        <p:nvSpPr>
          <p:cNvPr id="10" name="Rectangle 9">
            <a:extLst>
              <a:ext uri="{FF2B5EF4-FFF2-40B4-BE49-F238E27FC236}">
                <a16:creationId xmlns:a16="http://schemas.microsoft.com/office/drawing/2014/main" id="{B3BC859B-D8DB-4796-A192-DC4AD94989ED}"/>
              </a:ext>
            </a:extLst>
          </p:cNvPr>
          <p:cNvSpPr/>
          <p:nvPr/>
        </p:nvSpPr>
        <p:spPr>
          <a:xfrm flipH="1">
            <a:off x="300138" y="3262308"/>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6806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Requirements Specification</a:t>
            </a:r>
          </a:p>
        </p:txBody>
      </p:sp>
      <p:sp>
        <p:nvSpPr>
          <p:cNvPr id="5" name="Rectangle 9">
            <a:extLst>
              <a:ext uri="{FF2B5EF4-FFF2-40B4-BE49-F238E27FC236}">
                <a16:creationId xmlns:a16="http://schemas.microsoft.com/office/drawing/2014/main" id="{B3BC859B-D8DB-4796-A192-DC4AD94989ED}"/>
              </a:ext>
            </a:extLst>
          </p:cNvPr>
          <p:cNvSpPr/>
          <p:nvPr/>
        </p:nvSpPr>
        <p:spPr>
          <a:xfrm flipH="1">
            <a:off x="197883" y="1561738"/>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669702" y="1964722"/>
            <a:ext cx="8487178" cy="1846659"/>
          </a:xfrm>
          <a:prstGeom prst="rect">
            <a:avLst/>
          </a:prstGeom>
          <a:noFill/>
        </p:spPr>
        <p:txBody>
          <a:bodyPr wrap="square" rtlCol="0">
            <a:spAutoFit/>
          </a:bodyPr>
          <a:lstStyle/>
          <a:p>
            <a:pPr fontAlgn="base"/>
            <a:endParaRPr lang="en-GB" dirty="0"/>
          </a:p>
          <a:p>
            <a:pPr marL="285750" indent="-285750" fontAlgn="base">
              <a:buFont typeface="Wingdings" panose="05000000000000000000" pitchFamily="2" charset="2"/>
              <a:buChar char="§"/>
            </a:pPr>
            <a:r>
              <a:rPr lang="en-GB" dirty="0"/>
              <a:t>Processor         : Intel Core i3 and above</a:t>
            </a:r>
          </a:p>
          <a:p>
            <a:pPr marL="285750" indent="-285750" fontAlgn="base">
              <a:buFont typeface="Wingdings" panose="05000000000000000000" pitchFamily="2" charset="2"/>
              <a:buChar char="§"/>
            </a:pPr>
            <a:r>
              <a:rPr lang="en-GB" dirty="0"/>
              <a:t>OS                    : Windows 10</a:t>
            </a:r>
          </a:p>
          <a:p>
            <a:pPr marL="285750" indent="-285750" fontAlgn="base">
              <a:buFont typeface="Wingdings" panose="05000000000000000000" pitchFamily="2" charset="2"/>
              <a:buChar char="§"/>
            </a:pPr>
            <a:r>
              <a:rPr lang="en-GB" dirty="0"/>
              <a:t>Memory(RAM)  : 4 GB</a:t>
            </a:r>
          </a:p>
          <a:p>
            <a:pPr marL="285750" indent="-285750" fontAlgn="base">
              <a:buFont typeface="Wingdings" panose="05000000000000000000" pitchFamily="2" charset="2"/>
              <a:buChar char="§"/>
            </a:pPr>
            <a:r>
              <a:rPr lang="en-GB" dirty="0"/>
              <a:t>Storage             : 50 GB and more</a:t>
            </a:r>
          </a:p>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669701" y="1501620"/>
            <a:ext cx="5409127" cy="523220"/>
          </a:xfrm>
          <a:prstGeom prst="rect">
            <a:avLst/>
          </a:prstGeom>
          <a:noFill/>
        </p:spPr>
        <p:txBody>
          <a:bodyPr wrap="square" rtlCol="0">
            <a:spAutoFit/>
          </a:bodyPr>
          <a:lstStyle/>
          <a:p>
            <a:r>
              <a:rPr lang="en-GB" sz="2800" dirty="0">
                <a:solidFill>
                  <a:schemeClr val="accent1">
                    <a:lumMod val="75000"/>
                  </a:schemeClr>
                </a:solidFill>
              </a:rPr>
              <a:t>Hardware Requirements</a:t>
            </a:r>
            <a:endParaRPr lang="en-IN" sz="2800" dirty="0">
              <a:solidFill>
                <a:schemeClr val="accent1">
                  <a:lumMod val="75000"/>
                </a:schemeClr>
              </a:solidFill>
            </a:endParaRPr>
          </a:p>
        </p:txBody>
      </p:sp>
      <p:sp>
        <p:nvSpPr>
          <p:cNvPr id="9" name="Rectangle 9">
            <a:extLst>
              <a:ext uri="{FF2B5EF4-FFF2-40B4-BE49-F238E27FC236}">
                <a16:creationId xmlns:a16="http://schemas.microsoft.com/office/drawing/2014/main" id="{B3BC859B-D8DB-4796-A192-DC4AD94989ED}"/>
              </a:ext>
            </a:extLst>
          </p:cNvPr>
          <p:cNvSpPr/>
          <p:nvPr/>
        </p:nvSpPr>
        <p:spPr>
          <a:xfrm flipH="1">
            <a:off x="182681" y="3626649"/>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TextBox 9"/>
          <p:cNvSpPr txBox="1"/>
          <p:nvPr/>
        </p:nvSpPr>
        <p:spPr>
          <a:xfrm>
            <a:off x="460374" y="3549771"/>
            <a:ext cx="5409127" cy="523220"/>
          </a:xfrm>
          <a:prstGeom prst="rect">
            <a:avLst/>
          </a:prstGeom>
          <a:noFill/>
        </p:spPr>
        <p:txBody>
          <a:bodyPr wrap="square" rtlCol="0">
            <a:spAutoFit/>
          </a:bodyPr>
          <a:lstStyle/>
          <a:p>
            <a:r>
              <a:rPr lang="en-GB" sz="2800" dirty="0">
                <a:solidFill>
                  <a:schemeClr val="accent1">
                    <a:lumMod val="75000"/>
                  </a:schemeClr>
                </a:solidFill>
              </a:rPr>
              <a:t> Software Requirements</a:t>
            </a:r>
            <a:endParaRPr lang="en-IN" sz="2800" dirty="0">
              <a:solidFill>
                <a:schemeClr val="accent1">
                  <a:lumMod val="75000"/>
                </a:schemeClr>
              </a:solidFill>
            </a:endParaRPr>
          </a:p>
        </p:txBody>
      </p:sp>
      <p:sp>
        <p:nvSpPr>
          <p:cNvPr id="6" name="TextBox 5"/>
          <p:cNvSpPr txBox="1"/>
          <p:nvPr/>
        </p:nvSpPr>
        <p:spPr>
          <a:xfrm>
            <a:off x="669701" y="3982837"/>
            <a:ext cx="7650051" cy="2585323"/>
          </a:xfrm>
          <a:prstGeom prst="rect">
            <a:avLst/>
          </a:prstGeom>
          <a:noFill/>
        </p:spPr>
        <p:txBody>
          <a:bodyPr wrap="square" rtlCol="0">
            <a:spAutoFit/>
          </a:bodyPr>
          <a:lstStyle/>
          <a:p>
            <a:pPr fontAlgn="base"/>
            <a:endParaRPr lang="en-IN" dirty="0"/>
          </a:p>
          <a:p>
            <a:pPr marL="285750" indent="-285750" fontAlgn="base">
              <a:buFont typeface="Wingdings" panose="05000000000000000000" pitchFamily="2" charset="2"/>
              <a:buChar char="§"/>
            </a:pPr>
            <a:r>
              <a:rPr lang="en-IN" dirty="0"/>
              <a:t>User Interface                  : JSP, CSS, Bootstrap</a:t>
            </a:r>
          </a:p>
          <a:p>
            <a:pPr marL="285750" indent="-285750" fontAlgn="base">
              <a:buFont typeface="Wingdings" panose="05000000000000000000" pitchFamily="2" charset="2"/>
              <a:buChar char="§"/>
            </a:pPr>
            <a:r>
              <a:rPr lang="en-IN" dirty="0"/>
              <a:t>Client-side Scripting        : JavaScript</a:t>
            </a:r>
          </a:p>
          <a:p>
            <a:pPr marL="285750" indent="-285750" fontAlgn="base">
              <a:buFont typeface="Wingdings" panose="05000000000000000000" pitchFamily="2" charset="2"/>
              <a:buChar char="§"/>
            </a:pPr>
            <a:r>
              <a:rPr lang="en-IN" dirty="0"/>
              <a:t>Programming Language  : Java</a:t>
            </a:r>
          </a:p>
          <a:p>
            <a:pPr marL="285750" indent="-285750" fontAlgn="base">
              <a:buFont typeface="Wingdings" panose="05000000000000000000" pitchFamily="2" charset="2"/>
              <a:buChar char="§"/>
            </a:pPr>
            <a:r>
              <a:rPr lang="en-IN" dirty="0"/>
              <a:t>Web Applications             : JDBC, Servlets, JSP</a:t>
            </a:r>
          </a:p>
          <a:p>
            <a:pPr marL="285750" indent="-285750" fontAlgn="base">
              <a:buFont typeface="Wingdings" panose="05000000000000000000" pitchFamily="2" charset="2"/>
              <a:buChar char="§"/>
            </a:pPr>
            <a:r>
              <a:rPr lang="en-IN" dirty="0"/>
              <a:t>Database                         : MySQL</a:t>
            </a:r>
          </a:p>
          <a:p>
            <a:pPr marL="285750" indent="-285750" fontAlgn="base">
              <a:buFont typeface="Wingdings" panose="05000000000000000000" pitchFamily="2" charset="2"/>
              <a:buChar char="§"/>
            </a:pPr>
            <a:r>
              <a:rPr lang="en-GB" dirty="0"/>
              <a:t>IDE/ Workbench              : Spring Tools Suite, Visual Studio Code</a:t>
            </a:r>
          </a:p>
          <a:p>
            <a:pPr marL="285750" indent="-285750" fontAlgn="base">
              <a:buFont typeface="Wingdings" panose="05000000000000000000" pitchFamily="2" charset="2"/>
              <a:buChar char="§"/>
            </a:pPr>
            <a:r>
              <a:rPr lang="en-GB" dirty="0"/>
              <a:t> Server                             : Apache Tomcat 8.5</a:t>
            </a:r>
            <a:endParaRPr lang="en-IN" dirty="0"/>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2664818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Layered Architecture</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6" name="Rounded Rectangle 5"/>
          <p:cNvSpPr/>
          <p:nvPr/>
        </p:nvSpPr>
        <p:spPr>
          <a:xfrm>
            <a:off x="2482724" y="1576228"/>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ounded Rectangle 10"/>
          <p:cNvSpPr/>
          <p:nvPr/>
        </p:nvSpPr>
        <p:spPr>
          <a:xfrm>
            <a:off x="2505584" y="2503475"/>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ounded Rectangle 11"/>
          <p:cNvSpPr/>
          <p:nvPr/>
        </p:nvSpPr>
        <p:spPr>
          <a:xfrm>
            <a:off x="2505584" y="3464791"/>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ounded Rectangle 12"/>
          <p:cNvSpPr/>
          <p:nvPr/>
        </p:nvSpPr>
        <p:spPr>
          <a:xfrm>
            <a:off x="2505584" y="4296418"/>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ounded Rectangle 13"/>
          <p:cNvSpPr/>
          <p:nvPr/>
        </p:nvSpPr>
        <p:spPr>
          <a:xfrm>
            <a:off x="2530698" y="5203016"/>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p:cNvSpPr txBox="1"/>
          <p:nvPr/>
        </p:nvSpPr>
        <p:spPr>
          <a:xfrm>
            <a:off x="3397123" y="1637679"/>
            <a:ext cx="4224271" cy="430887"/>
          </a:xfrm>
          <a:prstGeom prst="rect">
            <a:avLst/>
          </a:prstGeom>
          <a:noFill/>
        </p:spPr>
        <p:txBody>
          <a:bodyPr wrap="square" rtlCol="0">
            <a:spAutoFit/>
          </a:bodyPr>
          <a:lstStyle/>
          <a:p>
            <a:r>
              <a:rPr lang="en-IN" sz="2200" dirty="0">
                <a:solidFill>
                  <a:schemeClr val="accent1"/>
                </a:solidFill>
              </a:rPr>
              <a:t>User interaction layer</a:t>
            </a:r>
          </a:p>
        </p:txBody>
      </p:sp>
      <p:sp>
        <p:nvSpPr>
          <p:cNvPr id="9" name="TextBox 8"/>
          <p:cNvSpPr txBox="1"/>
          <p:nvPr/>
        </p:nvSpPr>
        <p:spPr>
          <a:xfrm>
            <a:off x="3576783" y="2576986"/>
            <a:ext cx="3528812" cy="430887"/>
          </a:xfrm>
          <a:prstGeom prst="rect">
            <a:avLst/>
          </a:prstGeom>
          <a:noFill/>
        </p:spPr>
        <p:txBody>
          <a:bodyPr wrap="square" rtlCol="0">
            <a:spAutoFit/>
          </a:bodyPr>
          <a:lstStyle/>
          <a:p>
            <a:r>
              <a:rPr lang="en-IN" sz="2200" dirty="0">
                <a:solidFill>
                  <a:schemeClr val="accent1"/>
                </a:solidFill>
              </a:rPr>
              <a:t>Functionality layer</a:t>
            </a:r>
          </a:p>
        </p:txBody>
      </p:sp>
      <p:sp>
        <p:nvSpPr>
          <p:cNvPr id="10" name="TextBox 9"/>
          <p:cNvSpPr txBox="1"/>
          <p:nvPr/>
        </p:nvSpPr>
        <p:spPr>
          <a:xfrm>
            <a:off x="3499510" y="3526242"/>
            <a:ext cx="3683358" cy="430887"/>
          </a:xfrm>
          <a:prstGeom prst="rect">
            <a:avLst/>
          </a:prstGeom>
          <a:noFill/>
        </p:spPr>
        <p:txBody>
          <a:bodyPr wrap="square" rtlCol="0">
            <a:spAutoFit/>
          </a:bodyPr>
          <a:lstStyle/>
          <a:p>
            <a:r>
              <a:rPr lang="en-IN" sz="2200" dirty="0">
                <a:solidFill>
                  <a:schemeClr val="accent1"/>
                </a:solidFill>
              </a:rPr>
              <a:t>Business rules layer</a:t>
            </a:r>
          </a:p>
        </p:txBody>
      </p:sp>
      <p:sp>
        <p:nvSpPr>
          <p:cNvPr id="15" name="TextBox 14"/>
          <p:cNvSpPr txBox="1"/>
          <p:nvPr/>
        </p:nvSpPr>
        <p:spPr>
          <a:xfrm>
            <a:off x="3499510" y="4371389"/>
            <a:ext cx="3828567" cy="430887"/>
          </a:xfrm>
          <a:prstGeom prst="rect">
            <a:avLst/>
          </a:prstGeom>
          <a:noFill/>
        </p:spPr>
        <p:txBody>
          <a:bodyPr wrap="square" rtlCol="0">
            <a:spAutoFit/>
          </a:bodyPr>
          <a:lstStyle/>
          <a:p>
            <a:r>
              <a:rPr lang="en-IN" sz="2200" dirty="0">
                <a:solidFill>
                  <a:schemeClr val="accent1"/>
                </a:solidFill>
              </a:rPr>
              <a:t>Application core layer</a:t>
            </a:r>
          </a:p>
        </p:txBody>
      </p:sp>
      <p:sp>
        <p:nvSpPr>
          <p:cNvPr id="16" name="TextBox 15"/>
          <p:cNvSpPr txBox="1"/>
          <p:nvPr/>
        </p:nvSpPr>
        <p:spPr>
          <a:xfrm>
            <a:off x="3809246" y="5264467"/>
            <a:ext cx="4018209" cy="430887"/>
          </a:xfrm>
          <a:prstGeom prst="rect">
            <a:avLst/>
          </a:prstGeom>
          <a:noFill/>
        </p:spPr>
        <p:txBody>
          <a:bodyPr wrap="square" rtlCol="0">
            <a:spAutoFit/>
          </a:bodyPr>
          <a:lstStyle/>
          <a:p>
            <a:r>
              <a:rPr lang="en-IN" sz="2200" dirty="0">
                <a:solidFill>
                  <a:schemeClr val="accent1"/>
                </a:solidFill>
              </a:rPr>
              <a:t>Database layer</a:t>
            </a:r>
          </a:p>
        </p:txBody>
      </p:sp>
    </p:spTree>
    <p:extLst>
      <p:ext uri="{BB962C8B-B14F-4D97-AF65-F5344CB8AC3E}">
        <p14:creationId xmlns:p14="http://schemas.microsoft.com/office/powerpoint/2010/main" val="1554405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MVC Architecture</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5" name="Picture 4"/>
          <p:cNvPicPr>
            <a:picLocks noChangeAspect="1"/>
          </p:cNvPicPr>
          <p:nvPr/>
        </p:nvPicPr>
        <p:blipFill>
          <a:blip r:embed="rId3"/>
          <a:stretch>
            <a:fillRect/>
          </a:stretch>
        </p:blipFill>
        <p:spPr>
          <a:xfrm>
            <a:off x="1313644" y="1893194"/>
            <a:ext cx="8976575" cy="4602381"/>
          </a:xfrm>
          <a:prstGeom prst="rect">
            <a:avLst/>
          </a:prstGeom>
        </p:spPr>
      </p:pic>
    </p:spTree>
    <p:extLst>
      <p:ext uri="{BB962C8B-B14F-4D97-AF65-F5344CB8AC3E}">
        <p14:creationId xmlns:p14="http://schemas.microsoft.com/office/powerpoint/2010/main" val="2690781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A87A5F-A1DB-453F-A693-5DEE35182DD9}"/>
              </a:ext>
            </a:extLst>
          </p:cNvPr>
          <p:cNvSpPr>
            <a:spLocks noGrp="1"/>
          </p:cNvSpPr>
          <p:nvPr>
            <p:ph type="body" sz="quarter" idx="10"/>
          </p:nvPr>
        </p:nvSpPr>
        <p:spPr/>
        <p:txBody>
          <a:bodyPr/>
          <a:lstStyle/>
          <a:p>
            <a:r>
              <a:rPr lang="en-US" dirty="0"/>
              <a:t>UML Diagrams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180215" y="1301398"/>
            <a:ext cx="3063615" cy="400110"/>
          </a:xfrm>
          <a:prstGeom prst="rect">
            <a:avLst/>
          </a:prstGeom>
          <a:noFill/>
        </p:spPr>
        <p:txBody>
          <a:bodyPr wrap="square" rtlCol="0">
            <a:spAutoFit/>
          </a:bodyPr>
          <a:lstStyle/>
          <a:p>
            <a:r>
              <a:rPr lang="en-GB" sz="2000" dirty="0">
                <a:solidFill>
                  <a:schemeClr val="accent1"/>
                </a:solidFill>
              </a:rPr>
              <a:t>Use Case Diagram</a:t>
            </a:r>
            <a:endParaRPr lang="en-IN" sz="2000"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53" y="1301397"/>
            <a:ext cx="7635020" cy="5344101"/>
          </a:xfrm>
          <a:prstGeom prst="rect">
            <a:avLst/>
          </a:prstGeom>
        </p:spPr>
      </p:pic>
    </p:spTree>
    <p:extLst>
      <p:ext uri="{BB962C8B-B14F-4D97-AF65-F5344CB8AC3E}">
        <p14:creationId xmlns:p14="http://schemas.microsoft.com/office/powerpoint/2010/main" val="2101015245"/>
      </p:ext>
    </p:extLst>
  </p:cSld>
  <p:clrMapOvr>
    <a:masterClrMapping/>
  </p:clrMapOvr>
</p:sld>
</file>

<file path=ppt/theme/theme1.xml><?xml version="1.0" encoding="utf-8"?>
<a:theme xmlns:a="http://schemas.openxmlformats.org/drawingml/2006/main" name="Cover and End Slide Master">
  <a:themeElements>
    <a:clrScheme name="Basketball">
      <a:dk1>
        <a:sysClr val="windowText" lastClr="000000"/>
      </a:dk1>
      <a:lt1>
        <a:sysClr val="window" lastClr="FFFFFF"/>
      </a:lt1>
      <a:dk2>
        <a:srgbClr val="44546A"/>
      </a:dk2>
      <a:lt2>
        <a:srgbClr val="E7E6E6"/>
      </a:lt2>
      <a:accent1>
        <a:srgbClr val="DE302A"/>
      </a:accent1>
      <a:accent2>
        <a:srgbClr val="7F7F7F"/>
      </a:accent2>
      <a:accent3>
        <a:srgbClr val="920A06"/>
      </a:accent3>
      <a:accent4>
        <a:srgbClr val="3F3F3F"/>
      </a:accent4>
      <a:accent5>
        <a:srgbClr val="500402"/>
      </a:accent5>
      <a:accent6>
        <a:srgbClr val="000000"/>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ASKETBALL">
      <a:dk1>
        <a:sysClr val="windowText" lastClr="000000"/>
      </a:dk1>
      <a:lt1>
        <a:sysClr val="window" lastClr="FFFFFF"/>
      </a:lt1>
      <a:dk2>
        <a:srgbClr val="44546A"/>
      </a:dk2>
      <a:lt2>
        <a:srgbClr val="E7E6E6"/>
      </a:lt2>
      <a:accent1>
        <a:srgbClr val="DE302A"/>
      </a:accent1>
      <a:accent2>
        <a:srgbClr val="7F7F7F"/>
      </a:accent2>
      <a:accent3>
        <a:srgbClr val="920A06"/>
      </a:accent3>
      <a:accent4>
        <a:srgbClr val="3F3F3F"/>
      </a:accent4>
      <a:accent5>
        <a:srgbClr val="500402"/>
      </a:accent5>
      <a:accent6>
        <a:srgbClr val="000000"/>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3998</TotalTime>
  <Words>888</Words>
  <Application>Microsoft Office PowerPoint</Application>
  <PresentationFormat>Widescreen</PresentationFormat>
  <Paragraphs>131</Paragraphs>
  <Slides>25</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25</vt:i4>
      </vt:variant>
    </vt:vector>
  </HeadingPairs>
  <TitlesOfParts>
    <vt:vector size="32" baseType="lpstr">
      <vt:lpstr>Algerian</vt:lpstr>
      <vt:lpstr>Arial</vt:lpstr>
      <vt:lpstr>Calibri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Mounika Kalakonda</cp:lastModifiedBy>
  <cp:revision>163</cp:revision>
  <dcterms:created xsi:type="dcterms:W3CDTF">2018-04-24T17:14:44Z</dcterms:created>
  <dcterms:modified xsi:type="dcterms:W3CDTF">2021-09-26T18:21:47Z</dcterms:modified>
</cp:coreProperties>
</file>